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83" r:id="rId4"/>
    <p:sldId id="288" r:id="rId5"/>
    <p:sldId id="289" r:id="rId6"/>
    <p:sldId id="290" r:id="rId7"/>
    <p:sldId id="291" r:id="rId8"/>
    <p:sldId id="282" r:id="rId9"/>
    <p:sldId id="284" r:id="rId10"/>
    <p:sldId id="437" r:id="rId11"/>
    <p:sldId id="285" r:id="rId12"/>
    <p:sldId id="424" r:id="rId13"/>
    <p:sldId id="438" r:id="rId14"/>
    <p:sldId id="426" r:id="rId15"/>
    <p:sldId id="427" r:id="rId16"/>
    <p:sldId id="428" r:id="rId17"/>
    <p:sldId id="429" r:id="rId18"/>
    <p:sldId id="430" r:id="rId19"/>
    <p:sldId id="432" r:id="rId20"/>
    <p:sldId id="434" r:id="rId21"/>
    <p:sldId id="435" r:id="rId22"/>
    <p:sldId id="287" r:id="rId23"/>
    <p:sldId id="281" r:id="rId24"/>
    <p:sldId id="286" r:id="rId25"/>
    <p:sldId id="436"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454"/>
    <a:srgbClr val="FB8777"/>
    <a:srgbClr val="FFBD57"/>
    <a:srgbClr val="EAEAEA"/>
    <a:srgbClr val="EA803E"/>
    <a:srgbClr val="FFE887"/>
    <a:srgbClr val="EC5077"/>
    <a:srgbClr val="333333"/>
    <a:srgbClr val="561B64"/>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1EF336-A2AA-423B-AA76-7AA39B0C78BC}" v="2" dt="2019-01-19T10:44:20.626"/>
    <p1510:client id="{AA9F5B55-EE38-4DEB-BCB5-4C83A5386757}" v="65" dt="2019-01-19T22:20:02.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0" autoAdjust="0"/>
    <p:restoredTop sz="94660"/>
  </p:normalViewPr>
  <p:slideViewPr>
    <p:cSldViewPr snapToGrid="0">
      <p:cViewPr varScale="1">
        <p:scale>
          <a:sx n="126" d="100"/>
          <a:sy n="126" d="100"/>
        </p:scale>
        <p:origin x="60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Sánchez" userId="2180821b70765b11" providerId="LiveId" clId="{BBE1B1D9-5E91-4A84-9A01-7B5DFA5ABB5C}"/>
    <pc:docChg chg="undo custSel mod addSld delSld modSld sldOrd modMainMaster">
      <pc:chgData name="Manuel Sánchez" userId="2180821b70765b11" providerId="LiveId" clId="{BBE1B1D9-5E91-4A84-9A01-7B5DFA5ABB5C}" dt="2018-11-16T19:39:40.488" v="1500" actId="20577"/>
      <pc:docMkLst>
        <pc:docMk/>
      </pc:docMkLst>
      <pc:sldChg chg="addSp delSp modSp">
        <pc:chgData name="Manuel Sánchez" userId="2180821b70765b11" providerId="LiveId" clId="{BBE1B1D9-5E91-4A84-9A01-7B5DFA5ABB5C}" dt="2018-11-16T17:03:47.247" v="1167" actId="207"/>
        <pc:sldMkLst>
          <pc:docMk/>
          <pc:sldMk cId="1917610916" sldId="256"/>
        </pc:sldMkLst>
        <pc:spChg chg="add mod">
          <ac:chgData name="Manuel Sánchez" userId="2180821b70765b11" providerId="LiveId" clId="{BBE1B1D9-5E91-4A84-9A01-7B5DFA5ABB5C}" dt="2018-11-07T21:22:18.972" v="44" actId="2711"/>
          <ac:spMkLst>
            <pc:docMk/>
            <pc:sldMk cId="1917610916" sldId="256"/>
            <ac:spMk id="4" creationId="{8A1A5789-0FBE-42C8-B265-E351B9713ED7}"/>
          </ac:spMkLst>
        </pc:spChg>
        <pc:spChg chg="add mod">
          <ac:chgData name="Manuel Sánchez" userId="2180821b70765b11" providerId="LiveId" clId="{BBE1B1D9-5E91-4A84-9A01-7B5DFA5ABB5C}" dt="2018-11-16T17:03:47.247" v="1167" actId="207"/>
          <ac:spMkLst>
            <pc:docMk/>
            <pc:sldMk cId="1917610916" sldId="256"/>
            <ac:spMk id="5" creationId="{249A9107-7CC1-417C-ACF6-D8FCDFA43E66}"/>
          </ac:spMkLst>
        </pc:spChg>
        <pc:spChg chg="add mod">
          <ac:chgData name="Manuel Sánchez" userId="2180821b70765b11" providerId="LiveId" clId="{BBE1B1D9-5E91-4A84-9A01-7B5DFA5ABB5C}" dt="2018-11-07T21:26:40.495" v="120" actId="1037"/>
          <ac:spMkLst>
            <pc:docMk/>
            <pc:sldMk cId="1917610916" sldId="256"/>
            <ac:spMk id="10" creationId="{034FA022-7B61-4C8E-B2CA-2D957DA64C25}"/>
          </ac:spMkLst>
        </pc:spChg>
        <pc:spChg chg="add del mod">
          <ac:chgData name="Manuel Sánchez" userId="2180821b70765b11" providerId="LiveId" clId="{BBE1B1D9-5E91-4A84-9A01-7B5DFA5ABB5C}" dt="2018-11-07T21:27:08.127" v="127" actId="767"/>
          <ac:spMkLst>
            <pc:docMk/>
            <pc:sldMk cId="1917610916" sldId="256"/>
            <ac:spMk id="11" creationId="{B662373F-D4CD-4C26-815A-6F4EFCD27E48}"/>
          </ac:spMkLst>
        </pc:spChg>
        <pc:spChg chg="add mod">
          <ac:chgData name="Manuel Sánchez" userId="2180821b70765b11" providerId="LiveId" clId="{BBE1B1D9-5E91-4A84-9A01-7B5DFA5ABB5C}" dt="2018-11-07T21:28:04.901" v="178" actId="1076"/>
          <ac:spMkLst>
            <pc:docMk/>
            <pc:sldMk cId="1917610916" sldId="256"/>
            <ac:spMk id="12" creationId="{9711B393-719D-409E-8EB2-E7DF14C1357A}"/>
          </ac:spMkLst>
        </pc:spChg>
        <pc:picChg chg="add del mod">
          <ac:chgData name="Manuel Sánchez" userId="2180821b70765b11" providerId="LiveId" clId="{BBE1B1D9-5E91-4A84-9A01-7B5DFA5ABB5C}" dt="2018-11-07T21:24:54.846" v="78" actId="478"/>
          <ac:picMkLst>
            <pc:docMk/>
            <pc:sldMk cId="1917610916" sldId="256"/>
            <ac:picMk id="7" creationId="{26A21F21-A74D-4ED2-92DF-3AD634082459}"/>
          </ac:picMkLst>
        </pc:picChg>
        <pc:picChg chg="add mod">
          <ac:chgData name="Manuel Sánchez" userId="2180821b70765b11" providerId="LiveId" clId="{BBE1B1D9-5E91-4A84-9A01-7B5DFA5ABB5C}" dt="2018-11-07T21:25:31.756" v="83" actId="1076"/>
          <ac:picMkLst>
            <pc:docMk/>
            <pc:sldMk cId="1917610916" sldId="256"/>
            <ac:picMk id="9" creationId="{B4A8748D-50CF-4BF8-A0BD-D01D82E607DA}"/>
          </ac:picMkLst>
        </pc:picChg>
      </pc:sldChg>
      <pc:sldChg chg="addSp delSp modSp add setBg">
        <pc:chgData name="Manuel Sánchez" userId="2180821b70765b11" providerId="LiveId" clId="{BBE1B1D9-5E91-4A84-9A01-7B5DFA5ABB5C}" dt="2018-11-16T16:08:22.598" v="589" actId="790"/>
        <pc:sldMkLst>
          <pc:docMk/>
          <pc:sldMk cId="298625210" sldId="275"/>
        </pc:sldMkLst>
        <pc:spChg chg="add del mod">
          <ac:chgData name="Manuel Sánchez" userId="2180821b70765b11" providerId="LiveId" clId="{BBE1B1D9-5E91-4A84-9A01-7B5DFA5ABB5C}" dt="2018-11-16T16:06:29.767" v="538" actId="478"/>
          <ac:spMkLst>
            <pc:docMk/>
            <pc:sldMk cId="298625210" sldId="275"/>
            <ac:spMk id="2" creationId="{00000000-0000-0000-0000-000000000000}"/>
          </ac:spMkLst>
        </pc:spChg>
        <pc:spChg chg="mod">
          <ac:chgData name="Manuel Sánchez" userId="2180821b70765b11" providerId="LiveId" clId="{BBE1B1D9-5E91-4A84-9A01-7B5DFA5ABB5C}" dt="2018-11-16T16:08:22.598" v="589" actId="790"/>
          <ac:spMkLst>
            <pc:docMk/>
            <pc:sldMk cId="298625210" sldId="275"/>
            <ac:spMk id="8" creationId="{00000000-0000-0000-0000-000000000000}"/>
          </ac:spMkLst>
        </pc:spChg>
        <pc:spChg chg="del mod">
          <ac:chgData name="Manuel Sánchez" userId="2180821b70765b11" providerId="LiveId" clId="{BBE1B1D9-5E91-4A84-9A01-7B5DFA5ABB5C}" dt="2018-11-16T16:06:40.063" v="541" actId="478"/>
          <ac:spMkLst>
            <pc:docMk/>
            <pc:sldMk cId="298625210" sldId="275"/>
            <ac:spMk id="10" creationId="{00000000-0000-0000-0000-000000000000}"/>
          </ac:spMkLst>
        </pc:spChg>
        <pc:picChg chg="add del mod">
          <ac:chgData name="Manuel Sánchez" userId="2180821b70765b11" providerId="LiveId" clId="{BBE1B1D9-5E91-4A84-9A01-7B5DFA5ABB5C}" dt="2018-11-16T16:05:51.178" v="530" actId="931"/>
          <ac:picMkLst>
            <pc:docMk/>
            <pc:sldMk cId="298625210" sldId="275"/>
            <ac:picMk id="4" creationId="{1F19FDDB-4E13-4196-9F7B-30D668ADA036}"/>
          </ac:picMkLst>
        </pc:picChg>
        <pc:picChg chg="add del mod">
          <ac:chgData name="Manuel Sánchez" userId="2180821b70765b11" providerId="LiveId" clId="{BBE1B1D9-5E91-4A84-9A01-7B5DFA5ABB5C}" dt="2018-11-16T16:06:04.609" v="532" actId="931"/>
          <ac:picMkLst>
            <pc:docMk/>
            <pc:sldMk cId="298625210" sldId="275"/>
            <ac:picMk id="6" creationId="{6EF03FC0-8A1B-41DB-A0D7-C7D8D19E1FDE}"/>
          </ac:picMkLst>
        </pc:picChg>
        <pc:cxnChg chg="mod">
          <ac:chgData name="Manuel Sánchez" userId="2180821b70765b11" providerId="LiveId" clId="{BBE1B1D9-5E91-4A84-9A01-7B5DFA5ABB5C}" dt="2018-11-16T16:06:55.478" v="543" actId="692"/>
          <ac:cxnSpMkLst>
            <pc:docMk/>
            <pc:sldMk cId="298625210" sldId="275"/>
            <ac:cxnSpMk id="9" creationId="{00000000-0000-0000-0000-000000000000}"/>
          </ac:cxnSpMkLst>
        </pc:cxnChg>
      </pc:sldChg>
      <pc:sldChg chg="addSp modSp add setBg">
        <pc:chgData name="Manuel Sánchez" userId="2180821b70765b11" providerId="LiveId" clId="{BBE1B1D9-5E91-4A84-9A01-7B5DFA5ABB5C}" dt="2018-11-16T17:08:37.932" v="1452" actId="313"/>
        <pc:sldMkLst>
          <pc:docMk/>
          <pc:sldMk cId="3113111309" sldId="281"/>
        </pc:sldMkLst>
        <pc:spChg chg="add mod">
          <ac:chgData name="Manuel Sánchez" userId="2180821b70765b11" providerId="LiveId" clId="{BBE1B1D9-5E91-4A84-9A01-7B5DFA5ABB5C}" dt="2018-11-16T17:07:13.020" v="1336" actId="1076"/>
          <ac:spMkLst>
            <pc:docMk/>
            <pc:sldMk cId="3113111309" sldId="281"/>
            <ac:spMk id="4" creationId="{9CC697C3-64D3-4CC4-B858-183AF014A74E}"/>
          </ac:spMkLst>
        </pc:spChg>
        <pc:spChg chg="add mod">
          <ac:chgData name="Manuel Sánchez" userId="2180821b70765b11" providerId="LiveId" clId="{BBE1B1D9-5E91-4A84-9A01-7B5DFA5ABB5C}" dt="2018-11-16T17:08:37.932" v="1452" actId="313"/>
          <ac:spMkLst>
            <pc:docMk/>
            <pc:sldMk cId="3113111309" sldId="281"/>
            <ac:spMk id="5" creationId="{60CFEC10-C209-4784-A902-7B092A9A82BB}"/>
          </ac:spMkLst>
        </pc:spChg>
        <pc:picChg chg="add mod">
          <ac:chgData name="Manuel Sánchez" userId="2180821b70765b11" providerId="LiveId" clId="{BBE1B1D9-5E91-4A84-9A01-7B5DFA5ABB5C}" dt="2018-11-16T17:07:07.604" v="1335" actId="1076"/>
          <ac:picMkLst>
            <pc:docMk/>
            <pc:sldMk cId="3113111309" sldId="281"/>
            <ac:picMk id="3" creationId="{B996B35D-E093-4E41-ACE9-1A585A6732C3}"/>
          </ac:picMkLst>
        </pc:picChg>
      </pc:sldChg>
      <pc:sldMasterChg chg="modSldLayout">
        <pc:chgData name="Manuel Sánchez" userId="2180821b70765b11" providerId="LiveId" clId="{BBE1B1D9-5E91-4A84-9A01-7B5DFA5ABB5C}" dt="2018-11-07T21:32:11.069" v="180" actId="207"/>
        <pc:sldMasterMkLst>
          <pc:docMk/>
          <pc:sldMasterMk cId="3653831248" sldId="2147483648"/>
        </pc:sldMasterMkLst>
        <pc:sldLayoutChg chg="modSp">
          <pc:chgData name="Manuel Sánchez" userId="2180821b70765b11" providerId="LiveId" clId="{BBE1B1D9-5E91-4A84-9A01-7B5DFA5ABB5C}" dt="2018-11-07T21:32:11.069" v="180" actId="207"/>
          <pc:sldLayoutMkLst>
            <pc:docMk/>
            <pc:sldMasterMk cId="3653831248" sldId="2147483648"/>
            <pc:sldLayoutMk cId="2909841865" sldId="2147483660"/>
          </pc:sldLayoutMkLst>
          <pc:spChg chg="mod">
            <ac:chgData name="Manuel Sánchez" userId="2180821b70765b11" providerId="LiveId" clId="{BBE1B1D9-5E91-4A84-9A01-7B5DFA5ABB5C}" dt="2018-11-07T21:32:11.069" v="180" actId="207"/>
            <ac:spMkLst>
              <pc:docMk/>
              <pc:sldMasterMk cId="3653831248" sldId="2147483648"/>
              <pc:sldLayoutMk cId="2909841865" sldId="2147483660"/>
              <ac:spMk id="7" creationId="{CFBFC3C6-7718-480B-BA55-A81A1259F61C}"/>
            </ac:spMkLst>
          </pc:spChg>
        </pc:sldLayoutChg>
      </pc:sldMasterChg>
    </pc:docChg>
  </pc:docChgLst>
  <pc:docChgLst>
    <pc:chgData name="Manuel Sánchez" userId="2180821b70765b11" providerId="LiveId" clId="{B61C86CC-15E9-094E-836B-3ABFF71BC853}"/>
    <pc:docChg chg="undo custSel mod addSld delSld modSld sldOrd">
      <pc:chgData name="Manuel Sánchez" userId="2180821b70765b11" providerId="LiveId" clId="{B61C86CC-15E9-094E-836B-3ABFF71BC853}" dt="2019-01-18T18:27:49.019" v="277" actId="1076"/>
      <pc:docMkLst>
        <pc:docMk/>
      </pc:docMkLst>
      <pc:sldChg chg="modSp">
        <pc:chgData name="Manuel Sánchez" userId="2180821b70765b11" providerId="LiveId" clId="{B61C86CC-15E9-094E-836B-3ABFF71BC853}" dt="2019-01-18T18:17:17.863" v="23" actId="20577"/>
        <pc:sldMkLst>
          <pc:docMk/>
          <pc:sldMk cId="1917610916" sldId="256"/>
        </pc:sldMkLst>
        <pc:spChg chg="mod">
          <ac:chgData name="Manuel Sánchez" userId="2180821b70765b11" providerId="LiveId" clId="{B61C86CC-15E9-094E-836B-3ABFF71BC853}" dt="2019-01-18T18:17:17.863" v="23" actId="20577"/>
          <ac:spMkLst>
            <pc:docMk/>
            <pc:sldMk cId="1917610916" sldId="256"/>
            <ac:spMk id="12" creationId="{9711B393-719D-409E-8EB2-E7DF14C1357A}"/>
          </ac:spMkLst>
        </pc:spChg>
      </pc:sldChg>
      <pc:sldChg chg="modSp">
        <pc:chgData name="Manuel Sánchez" userId="2180821b70765b11" providerId="LiveId" clId="{B61C86CC-15E9-094E-836B-3ABFF71BC853}" dt="2019-01-18T18:18:39.622" v="69" actId="20577"/>
        <pc:sldMkLst>
          <pc:docMk/>
          <pc:sldMk cId="92076913" sldId="262"/>
        </pc:sldMkLst>
        <pc:spChg chg="mod">
          <ac:chgData name="Manuel Sánchez" userId="2180821b70765b11" providerId="LiveId" clId="{B61C86CC-15E9-094E-836B-3ABFF71BC853}" dt="2019-01-18T18:18:39.622" v="69" actId="20577"/>
          <ac:spMkLst>
            <pc:docMk/>
            <pc:sldMk cId="92076913" sldId="262"/>
            <ac:spMk id="2" creationId="{5AD9D74E-CEF5-4D13-98E4-7FB01F90597A}"/>
          </ac:spMkLst>
        </pc:spChg>
        <pc:spChg chg="mod">
          <ac:chgData name="Manuel Sánchez" userId="2180821b70765b11" providerId="LiveId" clId="{B61C86CC-15E9-094E-836B-3ABFF71BC853}" dt="2019-01-18T18:18:22.565" v="54" actId="20577"/>
          <ac:spMkLst>
            <pc:docMk/>
            <pc:sldMk cId="92076913" sldId="262"/>
            <ac:spMk id="19" creationId="{8B98CB98-C2B6-4A72-B1B3-D6AF19C491CA}"/>
          </ac:spMkLst>
        </pc:spChg>
        <pc:spChg chg="mod">
          <ac:chgData name="Manuel Sánchez" userId="2180821b70765b11" providerId="LiveId" clId="{B61C86CC-15E9-094E-836B-3ABFF71BC853}" dt="2019-01-18T18:18:25.908" v="55" actId="20577"/>
          <ac:spMkLst>
            <pc:docMk/>
            <pc:sldMk cId="92076913" sldId="262"/>
            <ac:spMk id="20" creationId="{C82B5641-C745-4F2E-999E-37B9E4E6768B}"/>
          </ac:spMkLst>
        </pc:spChg>
        <pc:spChg chg="mod">
          <ac:chgData name="Manuel Sánchez" userId="2180821b70765b11" providerId="LiveId" clId="{B61C86CC-15E9-094E-836B-3ABFF71BC853}" dt="2019-01-18T18:18:27.207" v="56" actId="20577"/>
          <ac:spMkLst>
            <pc:docMk/>
            <pc:sldMk cId="92076913" sldId="262"/>
            <ac:spMk id="21" creationId="{5DC3A1B0-0817-4F5E-A6E6-A10D632E2008}"/>
          </ac:spMkLst>
        </pc:spChg>
        <pc:spChg chg="mod">
          <ac:chgData name="Manuel Sánchez" userId="2180821b70765b11" providerId="LiveId" clId="{B61C86CC-15E9-094E-836B-3ABFF71BC853}" dt="2019-01-18T18:18:28.500" v="57" actId="20577"/>
          <ac:spMkLst>
            <pc:docMk/>
            <pc:sldMk cId="92076913" sldId="262"/>
            <ac:spMk id="24" creationId="{76865DC1-4196-4F5D-8964-90BA45F1153A}"/>
          </ac:spMkLst>
        </pc:spChg>
      </pc:sldChg>
      <pc:sldChg chg="modSp">
        <pc:chgData name="Manuel Sánchez" userId="2180821b70765b11" providerId="LiveId" clId="{B61C86CC-15E9-094E-836B-3ABFF71BC853}" dt="2019-01-18T18:18:13.853" v="42" actId="20577"/>
        <pc:sldMkLst>
          <pc:docMk/>
          <pc:sldMk cId="3524910471" sldId="264"/>
        </pc:sldMkLst>
        <pc:spChg chg="mod">
          <ac:chgData name="Manuel Sánchez" userId="2180821b70765b11" providerId="LiveId" clId="{B61C86CC-15E9-094E-836B-3ABFF71BC853}" dt="2019-01-18T18:18:13.853" v="42" actId="20577"/>
          <ac:spMkLst>
            <pc:docMk/>
            <pc:sldMk cId="3524910471" sldId="264"/>
            <ac:spMk id="3" creationId="{9AE1BCFA-57B8-43FD-B105-C85A1A87CCBF}"/>
          </ac:spMkLst>
        </pc:spChg>
      </pc:sldChg>
      <pc:sldChg chg="del">
        <pc:chgData name="Manuel Sánchez" userId="2180821b70765b11" providerId="LiveId" clId="{B61C86CC-15E9-094E-836B-3ABFF71BC853}" dt="2019-01-18T18:17:36.880" v="26" actId="2696"/>
        <pc:sldMkLst>
          <pc:docMk/>
          <pc:sldMk cId="3990900541" sldId="269"/>
        </pc:sldMkLst>
      </pc:sldChg>
      <pc:sldChg chg="del">
        <pc:chgData name="Manuel Sánchez" userId="2180821b70765b11" providerId="LiveId" clId="{B61C86CC-15E9-094E-836B-3ABFF71BC853}" dt="2019-01-18T18:17:36.552" v="25" actId="2696"/>
        <pc:sldMkLst>
          <pc:docMk/>
          <pc:sldMk cId="118663155" sldId="270"/>
        </pc:sldMkLst>
      </pc:sldChg>
      <pc:sldChg chg="del">
        <pc:chgData name="Manuel Sánchez" userId="2180821b70765b11" providerId="LiveId" clId="{B61C86CC-15E9-094E-836B-3ABFF71BC853}" dt="2019-01-18T18:17:37.434" v="28" actId="2696"/>
        <pc:sldMkLst>
          <pc:docMk/>
          <pc:sldMk cId="1854480702" sldId="271"/>
        </pc:sldMkLst>
      </pc:sldChg>
      <pc:sldChg chg="del">
        <pc:chgData name="Manuel Sánchez" userId="2180821b70765b11" providerId="LiveId" clId="{B61C86CC-15E9-094E-836B-3ABFF71BC853}" dt="2019-01-18T18:17:35.873" v="24" actId="2696"/>
        <pc:sldMkLst>
          <pc:docMk/>
          <pc:sldMk cId="2990758761" sldId="272"/>
        </pc:sldMkLst>
      </pc:sldChg>
      <pc:sldChg chg="del">
        <pc:chgData name="Manuel Sánchez" userId="2180821b70765b11" providerId="LiveId" clId="{B61C86CC-15E9-094E-836B-3ABFF71BC853}" dt="2019-01-18T18:17:38.223" v="29" actId="2696"/>
        <pc:sldMkLst>
          <pc:docMk/>
          <pc:sldMk cId="2713663419" sldId="273"/>
        </pc:sldMkLst>
      </pc:sldChg>
      <pc:sldChg chg="del">
        <pc:chgData name="Manuel Sánchez" userId="2180821b70765b11" providerId="LiveId" clId="{B61C86CC-15E9-094E-836B-3ABFF71BC853}" dt="2019-01-18T18:17:37.139" v="27" actId="2696"/>
        <pc:sldMkLst>
          <pc:docMk/>
          <pc:sldMk cId="1492110468" sldId="274"/>
        </pc:sldMkLst>
      </pc:sldChg>
      <pc:sldChg chg="modSp">
        <pc:chgData name="Manuel Sánchez" userId="2180821b70765b11" providerId="LiveId" clId="{B61C86CC-15E9-094E-836B-3ABFF71BC853}" dt="2019-01-18T18:18:49.842" v="76" actId="20577"/>
        <pc:sldMkLst>
          <pc:docMk/>
          <pc:sldMk cId="298625210" sldId="275"/>
        </pc:sldMkLst>
        <pc:spChg chg="mod">
          <ac:chgData name="Manuel Sánchez" userId="2180821b70765b11" providerId="LiveId" clId="{B61C86CC-15E9-094E-836B-3ABFF71BC853}" dt="2019-01-18T18:18:49.842" v="76" actId="20577"/>
          <ac:spMkLst>
            <pc:docMk/>
            <pc:sldMk cId="298625210" sldId="275"/>
            <ac:spMk id="8" creationId="{00000000-0000-0000-0000-000000000000}"/>
          </ac:spMkLst>
        </pc:spChg>
      </pc:sldChg>
      <pc:sldChg chg="del">
        <pc:chgData name="Manuel Sánchez" userId="2180821b70765b11" providerId="LiveId" clId="{B61C86CC-15E9-094E-836B-3ABFF71BC853}" dt="2019-01-18T18:17:58.955" v="30" actId="2696"/>
        <pc:sldMkLst>
          <pc:docMk/>
          <pc:sldMk cId="3508806256" sldId="276"/>
        </pc:sldMkLst>
      </pc:sldChg>
      <pc:sldChg chg="del">
        <pc:chgData name="Manuel Sánchez" userId="2180821b70765b11" providerId="LiveId" clId="{B61C86CC-15E9-094E-836B-3ABFF71BC853}" dt="2019-01-18T18:18:53.686" v="78" actId="2696"/>
        <pc:sldMkLst>
          <pc:docMk/>
          <pc:sldMk cId="3722893128" sldId="277"/>
        </pc:sldMkLst>
      </pc:sldChg>
      <pc:sldChg chg="del">
        <pc:chgData name="Manuel Sánchez" userId="2180821b70765b11" providerId="LiveId" clId="{B61C86CC-15E9-094E-836B-3ABFF71BC853}" dt="2019-01-18T18:18:17.019" v="43" actId="2696"/>
        <pc:sldMkLst>
          <pc:docMk/>
          <pc:sldMk cId="3468038053" sldId="278"/>
        </pc:sldMkLst>
      </pc:sldChg>
      <pc:sldChg chg="del">
        <pc:chgData name="Manuel Sánchez" userId="2180821b70765b11" providerId="LiveId" clId="{B61C86CC-15E9-094E-836B-3ABFF71BC853}" dt="2019-01-18T18:18:52.966" v="77" actId="2696"/>
        <pc:sldMkLst>
          <pc:docMk/>
          <pc:sldMk cId="2344482580" sldId="279"/>
        </pc:sldMkLst>
      </pc:sldChg>
      <pc:sldChg chg="del">
        <pc:chgData name="Manuel Sánchez" userId="2180821b70765b11" providerId="LiveId" clId="{B61C86CC-15E9-094E-836B-3ABFF71BC853}" dt="2019-01-18T18:18:58.213" v="79" actId="2696"/>
        <pc:sldMkLst>
          <pc:docMk/>
          <pc:sldMk cId="3494438269" sldId="280"/>
        </pc:sldMkLst>
      </pc:sldChg>
      <pc:sldChg chg="add setBg">
        <pc:chgData name="Manuel Sánchez" userId="2180821b70765b11" providerId="LiveId" clId="{B61C86CC-15E9-094E-836B-3ABFF71BC853}" dt="2019-01-18T18:19:20.013" v="80" actId="1076"/>
        <pc:sldMkLst>
          <pc:docMk/>
          <pc:sldMk cId="2810992252" sldId="282"/>
        </pc:sldMkLst>
      </pc:sldChg>
      <pc:sldChg chg="addSp delSp modSp add mod ord setBg">
        <pc:chgData name="Manuel Sánchez" userId="2180821b70765b11" providerId="LiveId" clId="{B61C86CC-15E9-094E-836B-3ABFF71BC853}" dt="2019-01-18T18:27:48.118" v="276" actId="1076"/>
        <pc:sldMkLst>
          <pc:docMk/>
          <pc:sldMk cId="978652432" sldId="283"/>
        </pc:sldMkLst>
        <pc:spChg chg="mod">
          <ac:chgData name="Manuel Sánchez" userId="2180821b70765b11" providerId="LiveId" clId="{B61C86CC-15E9-094E-836B-3ABFF71BC853}" dt="2019-01-18T18:24:01.893" v="137" actId="26606"/>
          <ac:spMkLst>
            <pc:docMk/>
            <pc:sldMk cId="978652432" sldId="283"/>
            <ac:spMk id="2" creationId="{5AD9D74E-CEF5-4D13-98E4-7FB01F90597A}"/>
          </ac:spMkLst>
        </pc:spChg>
        <pc:spChg chg="del">
          <ac:chgData name="Manuel Sánchez" userId="2180821b70765b11" providerId="LiveId" clId="{B61C86CC-15E9-094E-836B-3ABFF71BC853}" dt="2019-01-18T18:21:58.686" v="97" actId="478"/>
          <ac:spMkLst>
            <pc:docMk/>
            <pc:sldMk cId="978652432" sldId="283"/>
            <ac:spMk id="3" creationId="{9AE1BCFA-57B8-43FD-B105-C85A1A87CCBF}"/>
          </ac:spMkLst>
        </pc:spChg>
        <pc:spChg chg="add del mod">
          <ac:chgData name="Manuel Sánchez" userId="2180821b70765b11" providerId="LiveId" clId="{B61C86CC-15E9-094E-836B-3ABFF71BC853}" dt="2019-01-18T18:24:01.324" v="136" actId="767"/>
          <ac:spMkLst>
            <pc:docMk/>
            <pc:sldMk cId="978652432" sldId="283"/>
            <ac:spMk id="6" creationId="{A9D6935F-83B3-1548-8A52-C658D0254610}"/>
          </ac:spMkLst>
        </pc:spChg>
        <pc:spChg chg="add del mod">
          <ac:chgData name="Manuel Sánchez" userId="2180821b70765b11" providerId="LiveId" clId="{B61C86CC-15E9-094E-836B-3ABFF71BC853}" dt="2019-01-18T18:24:01.011" v="135" actId="767"/>
          <ac:spMkLst>
            <pc:docMk/>
            <pc:sldMk cId="978652432" sldId="283"/>
            <ac:spMk id="7" creationId="{182FEA74-2F8A-FC43-86C7-6FC0F95C7091}"/>
          </ac:spMkLst>
        </pc:spChg>
        <pc:spChg chg="add del mod">
          <ac:chgData name="Manuel Sánchez" userId="2180821b70765b11" providerId="LiveId" clId="{B61C86CC-15E9-094E-836B-3ABFF71BC853}" dt="2019-01-18T18:23:59.626" v="132" actId="767"/>
          <ac:spMkLst>
            <pc:docMk/>
            <pc:sldMk cId="978652432" sldId="283"/>
            <ac:spMk id="8" creationId="{3E09052D-2397-BC41-A43C-2678AF474F5F}"/>
          </ac:spMkLst>
        </pc:spChg>
        <pc:spChg chg="add del mod">
          <ac:chgData name="Manuel Sánchez" userId="2180821b70765b11" providerId="LiveId" clId="{B61C86CC-15E9-094E-836B-3ABFF71BC853}" dt="2019-01-18T18:23:58.253" v="130" actId="767"/>
          <ac:spMkLst>
            <pc:docMk/>
            <pc:sldMk cId="978652432" sldId="283"/>
            <ac:spMk id="9" creationId="{7C93EF46-BAE7-BF4B-BE91-BEFAD86CAE8D}"/>
          </ac:spMkLst>
        </pc:spChg>
        <pc:spChg chg="add del">
          <ac:chgData name="Manuel Sánchez" userId="2180821b70765b11" providerId="LiveId" clId="{B61C86CC-15E9-094E-836B-3ABFF71BC853}" dt="2019-01-18T18:22:31.927" v="100" actId="26606"/>
          <ac:spMkLst>
            <pc:docMk/>
            <pc:sldMk cId="978652432" sldId="283"/>
            <ac:spMk id="10" creationId="{A4AC5506-6312-4701-8D3C-40187889A947}"/>
          </ac:spMkLst>
        </pc:spChg>
        <pc:spChg chg="add del">
          <ac:chgData name="Manuel Sánchez" userId="2180821b70765b11" providerId="LiveId" clId="{B61C86CC-15E9-094E-836B-3ABFF71BC853}" dt="2019-01-18T18:24:01.893" v="137" actId="26606"/>
          <ac:spMkLst>
            <pc:docMk/>
            <pc:sldMk cId="978652432" sldId="283"/>
            <ac:spMk id="12" creationId="{D12DDE76-C203-4047-9998-63900085B5E8}"/>
          </ac:spMkLst>
        </pc:spChg>
        <pc:picChg chg="add mod">
          <ac:chgData name="Manuel Sánchez" userId="2180821b70765b11" providerId="LiveId" clId="{B61C86CC-15E9-094E-836B-3ABFF71BC853}" dt="2019-01-18T18:24:43.575" v="144" actId="1076"/>
          <ac:picMkLst>
            <pc:docMk/>
            <pc:sldMk cId="978652432" sldId="283"/>
            <ac:picMk id="5" creationId="{84D61203-5066-864C-908A-1BC4363592DB}"/>
          </ac:picMkLst>
        </pc:picChg>
        <pc:picChg chg="add del">
          <ac:chgData name="Manuel Sánchez" userId="2180821b70765b11" providerId="LiveId" clId="{B61C86CC-15E9-094E-836B-3ABFF71BC853}" dt="2019-01-18T18:27:48.118" v="276" actId="1076"/>
          <ac:picMkLst>
            <pc:docMk/>
            <pc:sldMk cId="978652432" sldId="283"/>
            <ac:picMk id="13" creationId="{7AD46C12-2A72-9C48-920A-961EBCEF6F7D}"/>
          </ac:picMkLst>
        </pc:picChg>
      </pc:sldChg>
      <pc:sldChg chg="addSp modSp add">
        <pc:chgData name="Manuel Sánchez" userId="2180821b70765b11" providerId="LiveId" clId="{B61C86CC-15E9-094E-836B-3ABFF71BC853}" dt="2019-01-18T18:27:49.019" v="277" actId="1076"/>
        <pc:sldMkLst>
          <pc:docMk/>
          <pc:sldMk cId="2309206218" sldId="284"/>
        </pc:sldMkLst>
        <pc:spChg chg="mod">
          <ac:chgData name="Manuel Sánchez" userId="2180821b70765b11" providerId="LiveId" clId="{B61C86CC-15E9-094E-836B-3ABFF71BC853}" dt="2019-01-18T18:25:33.106" v="169" actId="20577"/>
          <ac:spMkLst>
            <pc:docMk/>
            <pc:sldMk cId="2309206218" sldId="284"/>
            <ac:spMk id="2" creationId="{1E02744C-279D-034A-8BE7-CF65630A364F}"/>
          </ac:spMkLst>
        </pc:spChg>
        <pc:picChg chg="add mod">
          <ac:chgData name="Manuel Sánchez" userId="2180821b70765b11" providerId="LiveId" clId="{B61C86CC-15E9-094E-836B-3ABFF71BC853}" dt="2019-01-18T18:27:49.019" v="277" actId="1076"/>
          <ac:picMkLst>
            <pc:docMk/>
            <pc:sldMk cId="2309206218" sldId="284"/>
            <ac:picMk id="4" creationId="{01BD0D1B-1AA9-964E-B3C1-DEE6C0B79C19}"/>
          </ac:picMkLst>
        </pc:picChg>
        <pc:picChg chg="add mod">
          <ac:chgData name="Manuel Sánchez" userId="2180821b70765b11" providerId="LiveId" clId="{B61C86CC-15E9-094E-836B-3ABFF71BC853}" dt="2019-01-18T18:27:31.562" v="273" actId="1076"/>
          <ac:picMkLst>
            <pc:docMk/>
            <pc:sldMk cId="2309206218" sldId="284"/>
            <ac:picMk id="6" creationId="{B8621900-02AE-2A4F-AABB-D7F91713949D}"/>
          </ac:picMkLst>
        </pc:picChg>
      </pc:sldChg>
    </pc:docChg>
  </pc:docChgLst>
  <pc:docChgLst>
    <pc:chgData name="Manuel Sánchez" userId="2180821b70765b11" providerId="LiveId" clId="{83320FFF-063A-4E9D-8C41-2BE08B8DA332}"/>
    <pc:docChg chg="undo custSel addSld delSld modSld modMainMaster">
      <pc:chgData name="Manuel Sánchez" userId="2180821b70765b11" providerId="LiveId" clId="{83320FFF-063A-4E9D-8C41-2BE08B8DA332}" dt="2019-01-19T09:26:27.675" v="326" actId="20577"/>
      <pc:docMkLst>
        <pc:docMk/>
      </pc:docMkLst>
      <pc:sldChg chg="addSp modSp">
        <pc:chgData name="Manuel Sánchez" userId="2180821b70765b11" providerId="LiveId" clId="{83320FFF-063A-4E9D-8C41-2BE08B8DA332}" dt="2019-01-19T09:26:27.675" v="326" actId="20577"/>
        <pc:sldMkLst>
          <pc:docMk/>
          <pc:sldMk cId="1917610916" sldId="256"/>
        </pc:sldMkLst>
        <pc:spChg chg="add mod">
          <ac:chgData name="Manuel Sánchez" userId="2180821b70765b11" providerId="LiveId" clId="{83320FFF-063A-4E9D-8C41-2BE08B8DA332}" dt="2019-01-19T09:26:04.292" v="303" actId="20577"/>
          <ac:spMkLst>
            <pc:docMk/>
            <pc:sldMk cId="1917610916" sldId="256"/>
            <ac:spMk id="7" creationId="{BF3D0B16-54D2-4B04-B9E5-587A4B429FB0}"/>
          </ac:spMkLst>
        </pc:spChg>
        <pc:spChg chg="add mod">
          <ac:chgData name="Manuel Sánchez" userId="2180821b70765b11" providerId="LiveId" clId="{83320FFF-063A-4E9D-8C41-2BE08B8DA332}" dt="2019-01-19T09:26:27.675" v="326" actId="20577"/>
          <ac:spMkLst>
            <pc:docMk/>
            <pc:sldMk cId="1917610916" sldId="256"/>
            <ac:spMk id="8" creationId="{2F707A79-631D-4BCB-9292-933CCC3620A0}"/>
          </ac:spMkLst>
        </pc:spChg>
        <pc:spChg chg="add mod">
          <ac:chgData name="Manuel Sánchez" userId="2180821b70765b11" providerId="LiveId" clId="{83320FFF-063A-4E9D-8C41-2BE08B8DA332}" dt="2019-01-19T09:25:46.940" v="261" actId="1076"/>
          <ac:spMkLst>
            <pc:docMk/>
            <pc:sldMk cId="1917610916" sldId="256"/>
            <ac:spMk id="11" creationId="{E7F6AFB6-20C3-4BCF-B654-8D2757EE233F}"/>
          </ac:spMkLst>
        </pc:spChg>
      </pc:sldChg>
      <pc:sldChg chg="delSp del">
        <pc:chgData name="Manuel Sánchez" userId="2180821b70765b11" providerId="LiveId" clId="{83320FFF-063A-4E9D-8C41-2BE08B8DA332}" dt="2019-01-19T08:52:40.414" v="5" actId="2696"/>
        <pc:sldMkLst>
          <pc:docMk/>
          <pc:sldMk cId="978652432" sldId="283"/>
        </pc:sldMkLst>
        <pc:picChg chg="del">
          <ac:chgData name="Manuel Sánchez" userId="2180821b70765b11" providerId="LiveId" clId="{83320FFF-063A-4E9D-8C41-2BE08B8DA332}" dt="2019-01-19T08:52:30.970" v="0" actId="478"/>
          <ac:picMkLst>
            <pc:docMk/>
            <pc:sldMk cId="978652432" sldId="283"/>
            <ac:picMk id="5" creationId="{84D61203-5066-864C-908A-1BC4363592DB}"/>
          </ac:picMkLst>
        </pc:picChg>
      </pc:sldChg>
      <pc:sldChg chg="modSp add">
        <pc:chgData name="Manuel Sánchez" userId="2180821b70765b11" providerId="LiveId" clId="{83320FFF-063A-4E9D-8C41-2BE08B8DA332}" dt="2019-01-19T09:23:45.068" v="182" actId="6549"/>
        <pc:sldMkLst>
          <pc:docMk/>
          <pc:sldMk cId="3785748605" sldId="283"/>
        </pc:sldMkLst>
        <pc:spChg chg="mod">
          <ac:chgData name="Manuel Sánchez" userId="2180821b70765b11" providerId="LiveId" clId="{83320FFF-063A-4E9D-8C41-2BE08B8DA332}" dt="2019-01-19T09:23:45.068" v="182" actId="6549"/>
          <ac:spMkLst>
            <pc:docMk/>
            <pc:sldMk cId="3785748605" sldId="283"/>
            <ac:spMk id="2" creationId="{120C1C39-9066-4A6B-8C79-E2D9687C81EA}"/>
          </ac:spMkLst>
        </pc:spChg>
      </pc:sldChg>
      <pc:sldChg chg="delSp del">
        <pc:chgData name="Manuel Sánchez" userId="2180821b70765b11" providerId="LiveId" clId="{83320FFF-063A-4E9D-8C41-2BE08B8DA332}" dt="2019-01-19T08:52:36.390" v="2" actId="2696"/>
        <pc:sldMkLst>
          <pc:docMk/>
          <pc:sldMk cId="2309206218" sldId="284"/>
        </pc:sldMkLst>
        <pc:picChg chg="del">
          <ac:chgData name="Manuel Sánchez" userId="2180821b70765b11" providerId="LiveId" clId="{83320FFF-063A-4E9D-8C41-2BE08B8DA332}" dt="2019-01-19T08:52:34.687" v="1" actId="478"/>
          <ac:picMkLst>
            <pc:docMk/>
            <pc:sldMk cId="2309206218" sldId="284"/>
            <ac:picMk id="4" creationId="{01BD0D1B-1AA9-964E-B3C1-DEE6C0B79C19}"/>
          </ac:picMkLst>
        </pc:picChg>
      </pc:sldChg>
      <pc:sldChg chg="del">
        <pc:chgData name="Manuel Sánchez" userId="2180821b70765b11" providerId="LiveId" clId="{83320FFF-063A-4E9D-8C41-2BE08B8DA332}" dt="2019-01-19T08:52:38.436" v="4" actId="2696"/>
        <pc:sldMkLst>
          <pc:docMk/>
          <pc:sldMk cId="763289737" sldId="285"/>
        </pc:sldMkLst>
      </pc:sldChg>
      <pc:sldChg chg="del">
        <pc:chgData name="Manuel Sánchez" userId="2180821b70765b11" providerId="LiveId" clId="{83320FFF-063A-4E9D-8C41-2BE08B8DA332}" dt="2019-01-19T08:52:37.981" v="3" actId="2696"/>
        <pc:sldMkLst>
          <pc:docMk/>
          <pc:sldMk cId="3651749086" sldId="286"/>
        </pc:sldMkLst>
      </pc:sldChg>
      <pc:sldMasterChg chg="delSldLayout modSldLayout">
        <pc:chgData name="Manuel Sánchez" userId="2180821b70765b11" providerId="LiveId" clId="{83320FFF-063A-4E9D-8C41-2BE08B8DA332}" dt="2019-01-19T09:22:54.683" v="138" actId="1076"/>
        <pc:sldMasterMkLst>
          <pc:docMk/>
          <pc:sldMasterMk cId="3653831248" sldId="2147483648"/>
        </pc:sldMasterMkLst>
        <pc:sldLayoutChg chg="del">
          <pc:chgData name="Manuel Sánchez" userId="2180821b70765b11" providerId="LiveId" clId="{83320FFF-063A-4E9D-8C41-2BE08B8DA332}" dt="2019-01-19T09:14:58.579" v="6" actId="2696"/>
          <pc:sldLayoutMkLst>
            <pc:docMk/>
            <pc:sldMasterMk cId="3653831248" sldId="2147483648"/>
            <pc:sldLayoutMk cId="1041007637" sldId="2147483650"/>
          </pc:sldLayoutMkLst>
        </pc:sldLayoutChg>
        <pc:sldLayoutChg chg="del">
          <pc:chgData name="Manuel Sánchez" userId="2180821b70765b11" providerId="LiveId" clId="{83320FFF-063A-4E9D-8C41-2BE08B8DA332}" dt="2019-01-19T09:15:05.474" v="7" actId="2696"/>
          <pc:sldLayoutMkLst>
            <pc:docMk/>
            <pc:sldMasterMk cId="3653831248" sldId="2147483648"/>
            <pc:sldLayoutMk cId="2582964934" sldId="2147483651"/>
          </pc:sldLayoutMkLst>
        </pc:sldLayoutChg>
        <pc:sldLayoutChg chg="del">
          <pc:chgData name="Manuel Sánchez" userId="2180821b70765b11" providerId="LiveId" clId="{83320FFF-063A-4E9D-8C41-2BE08B8DA332}" dt="2019-01-19T09:15:07.501" v="8" actId="2696"/>
          <pc:sldLayoutMkLst>
            <pc:docMk/>
            <pc:sldMasterMk cId="3653831248" sldId="2147483648"/>
            <pc:sldLayoutMk cId="3312335575" sldId="2147483652"/>
          </pc:sldLayoutMkLst>
        </pc:sldLayoutChg>
        <pc:sldLayoutChg chg="del">
          <pc:chgData name="Manuel Sánchez" userId="2180821b70765b11" providerId="LiveId" clId="{83320FFF-063A-4E9D-8C41-2BE08B8DA332}" dt="2019-01-19T09:15:09.135" v="9" actId="2696"/>
          <pc:sldLayoutMkLst>
            <pc:docMk/>
            <pc:sldMasterMk cId="3653831248" sldId="2147483648"/>
            <pc:sldLayoutMk cId="436621672" sldId="2147483653"/>
          </pc:sldLayoutMkLst>
        </pc:sldLayoutChg>
        <pc:sldLayoutChg chg="del">
          <pc:chgData name="Manuel Sánchez" userId="2180821b70765b11" providerId="LiveId" clId="{83320FFF-063A-4E9D-8C41-2BE08B8DA332}" dt="2019-01-19T09:15:10.583" v="10" actId="2696"/>
          <pc:sldLayoutMkLst>
            <pc:docMk/>
            <pc:sldMasterMk cId="3653831248" sldId="2147483648"/>
            <pc:sldLayoutMk cId="3274960949" sldId="2147483654"/>
          </pc:sldLayoutMkLst>
        </pc:sldLayoutChg>
        <pc:sldLayoutChg chg="del">
          <pc:chgData name="Manuel Sánchez" userId="2180821b70765b11" providerId="LiveId" clId="{83320FFF-063A-4E9D-8C41-2BE08B8DA332}" dt="2019-01-19T09:15:16.191" v="11" actId="2696"/>
          <pc:sldLayoutMkLst>
            <pc:docMk/>
            <pc:sldMasterMk cId="3653831248" sldId="2147483648"/>
            <pc:sldLayoutMk cId="2353598221" sldId="2147483656"/>
          </pc:sldLayoutMkLst>
        </pc:sldLayoutChg>
        <pc:sldLayoutChg chg="del">
          <pc:chgData name="Manuel Sánchez" userId="2180821b70765b11" providerId="LiveId" clId="{83320FFF-063A-4E9D-8C41-2BE08B8DA332}" dt="2019-01-19T09:15:17.871" v="12" actId="2696"/>
          <pc:sldLayoutMkLst>
            <pc:docMk/>
            <pc:sldMasterMk cId="3653831248" sldId="2147483648"/>
            <pc:sldLayoutMk cId="134819876" sldId="2147483657"/>
          </pc:sldLayoutMkLst>
        </pc:sldLayoutChg>
        <pc:sldLayoutChg chg="del">
          <pc:chgData name="Manuel Sánchez" userId="2180821b70765b11" providerId="LiveId" clId="{83320FFF-063A-4E9D-8C41-2BE08B8DA332}" dt="2019-01-19T09:15:19.503" v="13" actId="2696"/>
          <pc:sldLayoutMkLst>
            <pc:docMk/>
            <pc:sldMasterMk cId="3653831248" sldId="2147483648"/>
            <pc:sldLayoutMk cId="3293346137" sldId="2147483658"/>
          </pc:sldLayoutMkLst>
        </pc:sldLayoutChg>
        <pc:sldLayoutChg chg="del">
          <pc:chgData name="Manuel Sánchez" userId="2180821b70765b11" providerId="LiveId" clId="{83320FFF-063A-4E9D-8C41-2BE08B8DA332}" dt="2019-01-19T09:15:21.233" v="14" actId="2696"/>
          <pc:sldLayoutMkLst>
            <pc:docMk/>
            <pc:sldMasterMk cId="3653831248" sldId="2147483648"/>
            <pc:sldLayoutMk cId="1548531855" sldId="2147483659"/>
          </pc:sldLayoutMkLst>
        </pc:sldLayoutChg>
        <pc:sldLayoutChg chg="addSp modSp">
          <pc:chgData name="Manuel Sánchez" userId="2180821b70765b11" providerId="LiveId" clId="{83320FFF-063A-4E9D-8C41-2BE08B8DA332}" dt="2019-01-19T09:22:54.683" v="138" actId="1076"/>
          <pc:sldLayoutMkLst>
            <pc:docMk/>
            <pc:sldMasterMk cId="3653831248" sldId="2147483648"/>
            <pc:sldLayoutMk cId="491318768" sldId="2147483662"/>
          </pc:sldLayoutMkLst>
          <pc:spChg chg="mod">
            <ac:chgData name="Manuel Sánchez" userId="2180821b70765b11" providerId="LiveId" clId="{83320FFF-063A-4E9D-8C41-2BE08B8DA332}" dt="2019-01-19T09:15:41.931" v="49" actId="20577"/>
            <ac:spMkLst>
              <pc:docMk/>
              <pc:sldMasterMk cId="3653831248" sldId="2147483648"/>
              <pc:sldLayoutMk cId="491318768" sldId="2147483662"/>
              <ac:spMk id="8" creationId="{18272690-7287-416B-8A94-44BB66DE741D}"/>
            </ac:spMkLst>
          </pc:spChg>
          <pc:picChg chg="add mod">
            <ac:chgData name="Manuel Sánchez" userId="2180821b70765b11" providerId="LiveId" clId="{83320FFF-063A-4E9D-8C41-2BE08B8DA332}" dt="2019-01-19T09:22:14.135" v="132" actId="1076"/>
            <ac:picMkLst>
              <pc:docMk/>
              <pc:sldMasterMk cId="3653831248" sldId="2147483648"/>
              <pc:sldLayoutMk cId="491318768" sldId="2147483662"/>
              <ac:picMk id="3" creationId="{4BD1C815-A7C8-4F3F-BE7C-B232564465E3}"/>
            </ac:picMkLst>
          </pc:picChg>
          <pc:picChg chg="add mod">
            <ac:chgData name="Manuel Sánchez" userId="2180821b70765b11" providerId="LiveId" clId="{83320FFF-063A-4E9D-8C41-2BE08B8DA332}" dt="2019-01-19T09:21:56.394" v="129" actId="1076"/>
            <ac:picMkLst>
              <pc:docMk/>
              <pc:sldMasterMk cId="3653831248" sldId="2147483648"/>
              <pc:sldLayoutMk cId="491318768" sldId="2147483662"/>
              <ac:picMk id="5" creationId="{F30EDC7B-1134-467F-9106-62366B463970}"/>
            </ac:picMkLst>
          </pc:picChg>
          <pc:picChg chg="add mod">
            <ac:chgData name="Manuel Sánchez" userId="2180821b70765b11" providerId="LiveId" clId="{83320FFF-063A-4E9D-8C41-2BE08B8DA332}" dt="2019-01-19T09:22:07.058" v="131" actId="1076"/>
            <ac:picMkLst>
              <pc:docMk/>
              <pc:sldMasterMk cId="3653831248" sldId="2147483648"/>
              <pc:sldLayoutMk cId="491318768" sldId="2147483662"/>
              <ac:picMk id="10" creationId="{365F3544-FBC9-4C50-9A76-536AADDF048B}"/>
            </ac:picMkLst>
          </pc:picChg>
          <pc:picChg chg="add mod">
            <ac:chgData name="Manuel Sánchez" userId="2180821b70765b11" providerId="LiveId" clId="{83320FFF-063A-4E9D-8C41-2BE08B8DA332}" dt="2019-01-19T09:21:44.105" v="127" actId="1076"/>
            <ac:picMkLst>
              <pc:docMk/>
              <pc:sldMasterMk cId="3653831248" sldId="2147483648"/>
              <pc:sldLayoutMk cId="491318768" sldId="2147483662"/>
              <ac:picMk id="12" creationId="{4AC0F27D-2781-42F2-8FE3-7835A1C08AA8}"/>
            </ac:picMkLst>
          </pc:picChg>
          <pc:picChg chg="add mod">
            <ac:chgData name="Manuel Sánchez" userId="2180821b70765b11" providerId="LiveId" clId="{83320FFF-063A-4E9D-8C41-2BE08B8DA332}" dt="2019-01-19T09:22:18.110" v="133" actId="1076"/>
            <ac:picMkLst>
              <pc:docMk/>
              <pc:sldMasterMk cId="3653831248" sldId="2147483648"/>
              <pc:sldLayoutMk cId="491318768" sldId="2147483662"/>
              <ac:picMk id="18" creationId="{90FE2668-5FB5-46A8-8964-59E2276EE837}"/>
            </ac:picMkLst>
          </pc:picChg>
          <pc:picChg chg="add mod">
            <ac:chgData name="Manuel Sánchez" userId="2180821b70765b11" providerId="LiveId" clId="{83320FFF-063A-4E9D-8C41-2BE08B8DA332}" dt="2019-01-19T09:22:48.167" v="136" actId="1076"/>
            <ac:picMkLst>
              <pc:docMk/>
              <pc:sldMasterMk cId="3653831248" sldId="2147483648"/>
              <pc:sldLayoutMk cId="491318768" sldId="2147483662"/>
              <ac:picMk id="20" creationId="{879C937A-CB6A-4577-880A-A374D3955264}"/>
            </ac:picMkLst>
          </pc:picChg>
          <pc:picChg chg="add mod">
            <ac:chgData name="Manuel Sánchez" userId="2180821b70765b11" providerId="LiveId" clId="{83320FFF-063A-4E9D-8C41-2BE08B8DA332}" dt="2019-01-19T09:22:29.136" v="134" actId="1076"/>
            <ac:picMkLst>
              <pc:docMk/>
              <pc:sldMasterMk cId="3653831248" sldId="2147483648"/>
              <pc:sldLayoutMk cId="491318768" sldId="2147483662"/>
              <ac:picMk id="22" creationId="{F6DF2D33-366E-4332-BA07-56B1313BF416}"/>
            </ac:picMkLst>
          </pc:picChg>
          <pc:picChg chg="add mod">
            <ac:chgData name="Manuel Sánchez" userId="2180821b70765b11" providerId="LiveId" clId="{83320FFF-063A-4E9D-8C41-2BE08B8DA332}" dt="2019-01-19T09:21:50.095" v="128" actId="1076"/>
            <ac:picMkLst>
              <pc:docMk/>
              <pc:sldMasterMk cId="3653831248" sldId="2147483648"/>
              <pc:sldLayoutMk cId="491318768" sldId="2147483662"/>
              <ac:picMk id="24" creationId="{3F5F33B7-BE62-46C4-B206-E134859C1E38}"/>
            </ac:picMkLst>
          </pc:picChg>
          <pc:picChg chg="add mod">
            <ac:chgData name="Manuel Sánchez" userId="2180821b70765b11" providerId="LiveId" clId="{83320FFF-063A-4E9D-8C41-2BE08B8DA332}" dt="2019-01-19T09:22:52.763" v="137" actId="1076"/>
            <ac:picMkLst>
              <pc:docMk/>
              <pc:sldMasterMk cId="3653831248" sldId="2147483648"/>
              <pc:sldLayoutMk cId="491318768" sldId="2147483662"/>
              <ac:picMk id="26" creationId="{B46257BC-F1A9-4CC0-9026-53C1F0E2D9D0}"/>
            </ac:picMkLst>
          </pc:picChg>
          <pc:picChg chg="add mod">
            <ac:chgData name="Manuel Sánchez" userId="2180821b70765b11" providerId="LiveId" clId="{83320FFF-063A-4E9D-8C41-2BE08B8DA332}" dt="2019-01-19T09:18:48.321" v="79" actId="1076"/>
            <ac:picMkLst>
              <pc:docMk/>
              <pc:sldMasterMk cId="3653831248" sldId="2147483648"/>
              <pc:sldLayoutMk cId="491318768" sldId="2147483662"/>
              <ac:picMk id="28" creationId="{05EE532A-5910-49B0-BF67-44F1BF8E92F6}"/>
            </ac:picMkLst>
          </pc:picChg>
          <pc:picChg chg="add mod">
            <ac:chgData name="Manuel Sánchez" userId="2180821b70765b11" providerId="LiveId" clId="{83320FFF-063A-4E9D-8C41-2BE08B8DA332}" dt="2019-01-19T09:17:27.528" v="65" actId="1076"/>
            <ac:picMkLst>
              <pc:docMk/>
              <pc:sldMasterMk cId="3653831248" sldId="2147483648"/>
              <pc:sldLayoutMk cId="491318768" sldId="2147483662"/>
              <ac:picMk id="30" creationId="{AF61162A-8FFA-45F7-88E5-D663A7D94960}"/>
            </ac:picMkLst>
          </pc:picChg>
          <pc:picChg chg="add mod">
            <ac:chgData name="Manuel Sánchez" userId="2180821b70765b11" providerId="LiveId" clId="{83320FFF-063A-4E9D-8C41-2BE08B8DA332}" dt="2019-01-19T09:21:34.364" v="124" actId="1036"/>
            <ac:picMkLst>
              <pc:docMk/>
              <pc:sldMasterMk cId="3653831248" sldId="2147483648"/>
              <pc:sldLayoutMk cId="491318768" sldId="2147483662"/>
              <ac:picMk id="32" creationId="{BB42F50C-1631-4AEC-A156-9D8737E758F2}"/>
            </ac:picMkLst>
          </pc:picChg>
          <pc:picChg chg="add mod">
            <ac:chgData name="Manuel Sánchez" userId="2180821b70765b11" providerId="LiveId" clId="{83320FFF-063A-4E9D-8C41-2BE08B8DA332}" dt="2019-01-19T09:21:59.870" v="130" actId="1076"/>
            <ac:picMkLst>
              <pc:docMk/>
              <pc:sldMasterMk cId="3653831248" sldId="2147483648"/>
              <pc:sldLayoutMk cId="491318768" sldId="2147483662"/>
              <ac:picMk id="34" creationId="{00376473-499D-4597-B9B5-578F3210587D}"/>
            </ac:picMkLst>
          </pc:picChg>
          <pc:picChg chg="add mod">
            <ac:chgData name="Manuel Sánchez" userId="2180821b70765b11" providerId="LiveId" clId="{83320FFF-063A-4E9D-8C41-2BE08B8DA332}" dt="2019-01-19T09:22:43.369" v="135" actId="1076"/>
            <ac:picMkLst>
              <pc:docMk/>
              <pc:sldMasterMk cId="3653831248" sldId="2147483648"/>
              <pc:sldLayoutMk cId="491318768" sldId="2147483662"/>
              <ac:picMk id="36" creationId="{960B0479-469D-4002-9186-41BA08242A82}"/>
            </ac:picMkLst>
          </pc:picChg>
          <pc:picChg chg="add mod">
            <ac:chgData name="Manuel Sánchez" userId="2180821b70765b11" providerId="LiveId" clId="{83320FFF-063A-4E9D-8C41-2BE08B8DA332}" dt="2019-01-19T09:22:54.683" v="138" actId="1076"/>
            <ac:picMkLst>
              <pc:docMk/>
              <pc:sldMasterMk cId="3653831248" sldId="2147483648"/>
              <pc:sldLayoutMk cId="491318768" sldId="2147483662"/>
              <ac:picMk id="38" creationId="{97BB04D5-BA71-4B26-971A-F1B09F09B2E0}"/>
            </ac:picMkLst>
          </pc:picChg>
          <pc:picChg chg="add mod">
            <ac:chgData name="Manuel Sánchez" userId="2180821b70765b11" providerId="LiveId" clId="{83320FFF-063A-4E9D-8C41-2BE08B8DA332}" dt="2019-01-19T09:21:38.735" v="126" actId="1036"/>
            <ac:picMkLst>
              <pc:docMk/>
              <pc:sldMasterMk cId="3653831248" sldId="2147483648"/>
              <pc:sldLayoutMk cId="491318768" sldId="2147483662"/>
              <ac:picMk id="40" creationId="{F62DFB5B-86D8-49C0-8460-0DCAB81037F8}"/>
            </ac:picMkLst>
          </pc:picChg>
        </pc:sldLayoutChg>
      </pc:sldMasterChg>
    </pc:docChg>
  </pc:docChgLst>
  <pc:docChgLst>
    <pc:chgData name="Robert Bermejo" userId="24b4f4c9ab51adfa" providerId="LiveId" clId="{DE1EF336-A2AA-423B-AA76-7AA39B0C78BC}"/>
    <pc:docChg chg="addSld delSld modSld">
      <pc:chgData name="Robert Bermejo" userId="24b4f4c9ab51adfa" providerId="LiveId" clId="{DE1EF336-A2AA-423B-AA76-7AA39B0C78BC}" dt="2019-01-19T10:44:20.369" v="2"/>
      <pc:docMkLst>
        <pc:docMk/>
      </pc:docMkLst>
      <pc:sldChg chg="del">
        <pc:chgData name="Robert Bermejo" userId="24b4f4c9ab51adfa" providerId="LiveId" clId="{DE1EF336-A2AA-423B-AA76-7AA39B0C78BC}" dt="2019-01-19T06:56:17.627" v="1" actId="2696"/>
        <pc:sldMkLst>
          <pc:docMk/>
          <pc:sldMk cId="3524910471" sldId="264"/>
        </pc:sldMkLst>
      </pc:sldChg>
      <pc:sldChg chg="add">
        <pc:chgData name="Robert Bermejo" userId="24b4f4c9ab51adfa" providerId="LiveId" clId="{DE1EF336-A2AA-423B-AA76-7AA39B0C78BC}" dt="2019-01-19T10:44:20.369" v="2"/>
        <pc:sldMkLst>
          <pc:docMk/>
          <pc:sldMk cId="2837746868" sldId="284"/>
        </pc:sldMkLst>
      </pc:sldChg>
      <pc:sldChg chg="add">
        <pc:chgData name="Robert Bermejo" userId="24b4f4c9ab51adfa" providerId="LiveId" clId="{DE1EF336-A2AA-423B-AA76-7AA39B0C78BC}" dt="2019-01-19T06:54:20.950" v="0" actId="2696"/>
        <pc:sldMkLst>
          <pc:docMk/>
          <pc:sldMk cId="763289737" sldId="285"/>
        </pc:sldMkLst>
      </pc:sldChg>
      <pc:sldChg chg="add">
        <pc:chgData name="Robert Bermejo" userId="24b4f4c9ab51adfa" providerId="LiveId" clId="{DE1EF336-A2AA-423B-AA76-7AA39B0C78BC}" dt="2019-01-19T06:54:20.950" v="0" actId="2696"/>
        <pc:sldMkLst>
          <pc:docMk/>
          <pc:sldMk cId="3651749086" sldId="286"/>
        </pc:sldMkLst>
      </pc:sldChg>
    </pc:docChg>
  </pc:docChgLst>
  <pc:docChgLst>
    <pc:chgData name="Luis Mañez" userId="c84d000301b07f23" providerId="LiveId" clId="{AA9F5B55-EE38-4DEB-BCB5-4C83A5386757}"/>
    <pc:docChg chg="undo custSel addSld delSld modSld sldOrd">
      <pc:chgData name="Luis Mañez" userId="c84d000301b07f23" providerId="LiveId" clId="{AA9F5B55-EE38-4DEB-BCB5-4C83A5386757}" dt="2019-01-19T22:20:21.180" v="1221" actId="1076"/>
      <pc:docMkLst>
        <pc:docMk/>
      </pc:docMkLst>
      <pc:sldChg chg="modSp">
        <pc:chgData name="Luis Mañez" userId="c84d000301b07f23" providerId="LiveId" clId="{AA9F5B55-EE38-4DEB-BCB5-4C83A5386757}" dt="2019-01-19T18:00:33.614" v="50"/>
        <pc:sldMkLst>
          <pc:docMk/>
          <pc:sldMk cId="1917610916" sldId="256"/>
        </pc:sldMkLst>
        <pc:spChg chg="mod">
          <ac:chgData name="Luis Mañez" userId="c84d000301b07f23" providerId="LiveId" clId="{AA9F5B55-EE38-4DEB-BCB5-4C83A5386757}" dt="2019-01-19T18:00:03.810" v="9" actId="20577"/>
          <ac:spMkLst>
            <pc:docMk/>
            <pc:sldMk cId="1917610916" sldId="256"/>
            <ac:spMk id="7" creationId="{BF3D0B16-54D2-4B04-B9E5-587A4B429FB0}"/>
          </ac:spMkLst>
        </pc:spChg>
        <pc:spChg chg="mod">
          <ac:chgData name="Luis Mañez" userId="c84d000301b07f23" providerId="LiveId" clId="{AA9F5B55-EE38-4DEB-BCB5-4C83A5386757}" dt="2019-01-19T18:00:16.078" v="40" actId="20577"/>
          <ac:spMkLst>
            <pc:docMk/>
            <pc:sldMk cId="1917610916" sldId="256"/>
            <ac:spMk id="8" creationId="{2F707A79-631D-4BCB-9292-933CCC3620A0}"/>
          </ac:spMkLst>
        </pc:spChg>
        <pc:spChg chg="mod">
          <ac:chgData name="Luis Mañez" userId="c84d000301b07f23" providerId="LiveId" clId="{AA9F5B55-EE38-4DEB-BCB5-4C83A5386757}" dt="2019-01-19T18:00:20.505" v="49" actId="20577"/>
          <ac:spMkLst>
            <pc:docMk/>
            <pc:sldMk cId="1917610916" sldId="256"/>
            <ac:spMk id="11" creationId="{E7F6AFB6-20C3-4BCF-B654-8D2757EE233F}"/>
          </ac:spMkLst>
        </pc:spChg>
        <pc:spChg chg="mod">
          <ac:chgData name="Luis Mañez" userId="c84d000301b07f23" providerId="LiveId" clId="{AA9F5B55-EE38-4DEB-BCB5-4C83A5386757}" dt="2019-01-19T18:00:33.614" v="50"/>
          <ac:spMkLst>
            <pc:docMk/>
            <pc:sldMk cId="1917610916" sldId="256"/>
            <ac:spMk id="12" creationId="{9711B393-719D-409E-8EB2-E7DF14C1357A}"/>
          </ac:spMkLst>
        </pc:spChg>
      </pc:sldChg>
      <pc:sldChg chg="del">
        <pc:chgData name="Luis Mañez" userId="c84d000301b07f23" providerId="LiveId" clId="{AA9F5B55-EE38-4DEB-BCB5-4C83A5386757}" dt="2019-01-19T20:46:57.442" v="666" actId="2696"/>
        <pc:sldMkLst>
          <pc:docMk/>
          <pc:sldMk cId="92076913" sldId="262"/>
        </pc:sldMkLst>
      </pc:sldChg>
      <pc:sldChg chg="modSp">
        <pc:chgData name="Luis Mañez" userId="c84d000301b07f23" providerId="LiveId" clId="{AA9F5B55-EE38-4DEB-BCB5-4C83A5386757}" dt="2019-01-19T19:05:36.419" v="72" actId="404"/>
        <pc:sldMkLst>
          <pc:docMk/>
          <pc:sldMk cId="298625210" sldId="275"/>
        </pc:sldMkLst>
        <pc:spChg chg="mod">
          <ac:chgData name="Luis Mañez" userId="c84d000301b07f23" providerId="LiveId" clId="{AA9F5B55-EE38-4DEB-BCB5-4C83A5386757}" dt="2019-01-19T19:05:36.419" v="72" actId="404"/>
          <ac:spMkLst>
            <pc:docMk/>
            <pc:sldMk cId="298625210" sldId="275"/>
            <ac:spMk id="8" creationId="{00000000-0000-0000-0000-000000000000}"/>
          </ac:spMkLst>
        </pc:spChg>
      </pc:sldChg>
      <pc:sldChg chg="addSp delSp modSp">
        <pc:chgData name="Luis Mañez" userId="c84d000301b07f23" providerId="LiveId" clId="{AA9F5B55-EE38-4DEB-BCB5-4C83A5386757}" dt="2019-01-19T21:43:55.970" v="1027" actId="14100"/>
        <pc:sldMkLst>
          <pc:docMk/>
          <pc:sldMk cId="2810992252" sldId="282"/>
        </pc:sldMkLst>
        <pc:spChg chg="mod">
          <ac:chgData name="Luis Mañez" userId="c84d000301b07f23" providerId="LiveId" clId="{AA9F5B55-EE38-4DEB-BCB5-4C83A5386757}" dt="2019-01-19T19:10:52.533" v="88" actId="20577"/>
          <ac:spMkLst>
            <pc:docMk/>
            <pc:sldMk cId="2810992252" sldId="282"/>
            <ac:spMk id="2" creationId="{5AD9D74E-CEF5-4D13-98E4-7FB01F90597A}"/>
          </ac:spMkLst>
        </pc:spChg>
        <pc:spChg chg="del">
          <ac:chgData name="Luis Mañez" userId="c84d000301b07f23" providerId="LiveId" clId="{AA9F5B55-EE38-4DEB-BCB5-4C83A5386757}" dt="2019-01-19T19:45:13.844" v="89" actId="478"/>
          <ac:spMkLst>
            <pc:docMk/>
            <pc:sldMk cId="2810992252" sldId="282"/>
            <ac:spMk id="3" creationId="{9AE1BCFA-57B8-43FD-B105-C85A1A87CCBF}"/>
          </ac:spMkLst>
        </pc:spChg>
        <pc:spChg chg="add mod ord topLvl">
          <ac:chgData name="Luis Mañez" userId="c84d000301b07f23" providerId="LiveId" clId="{AA9F5B55-EE38-4DEB-BCB5-4C83A5386757}" dt="2019-01-19T21:43:17.233" v="1020" actId="208"/>
          <ac:spMkLst>
            <pc:docMk/>
            <pc:sldMk cId="2810992252" sldId="282"/>
            <ac:spMk id="6" creationId="{8EC6DA36-A967-4EB0-A56D-E2F459B08ACA}"/>
          </ac:spMkLst>
        </pc:spChg>
        <pc:spChg chg="add mod topLvl">
          <ac:chgData name="Luis Mañez" userId="c84d000301b07f23" providerId="LiveId" clId="{AA9F5B55-EE38-4DEB-BCB5-4C83A5386757}" dt="2019-01-19T21:43:17.233" v="1020" actId="208"/>
          <ac:spMkLst>
            <pc:docMk/>
            <pc:sldMk cId="2810992252" sldId="282"/>
            <ac:spMk id="7" creationId="{A395CDD3-C859-4799-8D14-6812D260D093}"/>
          </ac:spMkLst>
        </pc:spChg>
        <pc:spChg chg="add mod topLvl">
          <ac:chgData name="Luis Mañez" userId="c84d000301b07f23" providerId="LiveId" clId="{AA9F5B55-EE38-4DEB-BCB5-4C83A5386757}" dt="2019-01-19T21:43:52.944" v="1026" actId="14100"/>
          <ac:spMkLst>
            <pc:docMk/>
            <pc:sldMk cId="2810992252" sldId="282"/>
            <ac:spMk id="10" creationId="{ED0E897A-8274-4FB0-BD34-202014D5493C}"/>
          </ac:spMkLst>
        </pc:spChg>
        <pc:spChg chg="add mod topLvl">
          <ac:chgData name="Luis Mañez" userId="c84d000301b07f23" providerId="LiveId" clId="{AA9F5B55-EE38-4DEB-BCB5-4C83A5386757}" dt="2019-01-19T21:43:55.970" v="1027" actId="14100"/>
          <ac:spMkLst>
            <pc:docMk/>
            <pc:sldMk cId="2810992252" sldId="282"/>
            <ac:spMk id="11" creationId="{07C43A42-FDB1-4367-B4B3-A537AEC2872D}"/>
          </ac:spMkLst>
        </pc:spChg>
        <pc:spChg chg="add mod topLvl">
          <ac:chgData name="Luis Mañez" userId="c84d000301b07f23" providerId="LiveId" clId="{AA9F5B55-EE38-4DEB-BCB5-4C83A5386757}" dt="2019-01-19T21:43:48.090" v="1024" actId="14100"/>
          <ac:spMkLst>
            <pc:docMk/>
            <pc:sldMk cId="2810992252" sldId="282"/>
            <ac:spMk id="12" creationId="{D2318705-68A7-4E90-BA66-6350A1EBAF91}"/>
          </ac:spMkLst>
        </pc:spChg>
        <pc:spChg chg="add mod topLvl">
          <ac:chgData name="Luis Mañez" userId="c84d000301b07f23" providerId="LiveId" clId="{AA9F5B55-EE38-4DEB-BCB5-4C83A5386757}" dt="2019-01-19T21:43:50.573" v="1025" actId="14100"/>
          <ac:spMkLst>
            <pc:docMk/>
            <pc:sldMk cId="2810992252" sldId="282"/>
            <ac:spMk id="13" creationId="{9A39FDB5-5EEB-45BD-8F6E-7E5335ED9C64}"/>
          </ac:spMkLst>
        </pc:spChg>
        <pc:spChg chg="add del mod">
          <ac:chgData name="Luis Mañez" userId="c84d000301b07f23" providerId="LiveId" clId="{AA9F5B55-EE38-4DEB-BCB5-4C83A5386757}" dt="2019-01-19T19:57:08.368" v="390" actId="478"/>
          <ac:spMkLst>
            <pc:docMk/>
            <pc:sldMk cId="2810992252" sldId="282"/>
            <ac:spMk id="14" creationId="{314122BE-BAD7-4F22-9F1E-C751A0661CEB}"/>
          </ac:spMkLst>
        </pc:spChg>
        <pc:spChg chg="add mod topLvl">
          <ac:chgData name="Luis Mañez" userId="c84d000301b07f23" providerId="LiveId" clId="{AA9F5B55-EE38-4DEB-BCB5-4C83A5386757}" dt="2019-01-19T21:43:39.719" v="1021" actId="14100"/>
          <ac:spMkLst>
            <pc:docMk/>
            <pc:sldMk cId="2810992252" sldId="282"/>
            <ac:spMk id="15" creationId="{17FA86C6-CDD4-4BC5-9E09-828EAA4215E2}"/>
          </ac:spMkLst>
        </pc:spChg>
        <pc:spChg chg="add mod topLvl">
          <ac:chgData name="Luis Mañez" userId="c84d000301b07f23" providerId="LiveId" clId="{AA9F5B55-EE38-4DEB-BCB5-4C83A5386757}" dt="2019-01-19T21:43:42.405" v="1022" actId="14100"/>
          <ac:spMkLst>
            <pc:docMk/>
            <pc:sldMk cId="2810992252" sldId="282"/>
            <ac:spMk id="16" creationId="{8797D5DB-3A48-459C-ABBF-5BC930C59625}"/>
          </ac:spMkLst>
        </pc:spChg>
        <pc:spChg chg="add mod topLvl">
          <ac:chgData name="Luis Mañez" userId="c84d000301b07f23" providerId="LiveId" clId="{AA9F5B55-EE38-4DEB-BCB5-4C83A5386757}" dt="2019-01-19T21:43:44.806" v="1023" actId="14100"/>
          <ac:spMkLst>
            <pc:docMk/>
            <pc:sldMk cId="2810992252" sldId="282"/>
            <ac:spMk id="17" creationId="{77C95D57-3430-4841-955D-FD1B41A783FF}"/>
          </ac:spMkLst>
        </pc:spChg>
        <pc:spChg chg="add mod">
          <ac:chgData name="Luis Mañez" userId="c84d000301b07f23" providerId="LiveId" clId="{AA9F5B55-EE38-4DEB-BCB5-4C83A5386757}" dt="2019-01-19T20:51:49.133" v="702" actId="115"/>
          <ac:spMkLst>
            <pc:docMk/>
            <pc:sldMk cId="2810992252" sldId="282"/>
            <ac:spMk id="19" creationId="{FCFC7A42-2FC5-40B6-9923-607383732138}"/>
          </ac:spMkLst>
        </pc:spChg>
        <pc:grpChg chg="add del mod">
          <ac:chgData name="Luis Mañez" userId="c84d000301b07f23" providerId="LiveId" clId="{AA9F5B55-EE38-4DEB-BCB5-4C83A5386757}" dt="2019-01-19T19:58:42.863" v="439" actId="165"/>
          <ac:grpSpMkLst>
            <pc:docMk/>
            <pc:sldMk cId="2810992252" sldId="282"/>
            <ac:grpSpMk id="18" creationId="{0126871E-87B9-4D06-AE7C-254F02B4792E}"/>
          </ac:grpSpMkLst>
        </pc:grpChg>
        <pc:grpChg chg="add del mod">
          <ac:chgData name="Luis Mañez" userId="c84d000301b07f23" providerId="LiveId" clId="{AA9F5B55-EE38-4DEB-BCB5-4C83A5386757}" dt="2019-01-19T21:42:58.134" v="1017" actId="165"/>
          <ac:grpSpMkLst>
            <pc:docMk/>
            <pc:sldMk cId="2810992252" sldId="282"/>
            <ac:grpSpMk id="20" creationId="{28C8A8D5-F9B8-43AF-A4D9-E023AB5AA475}"/>
          </ac:grpSpMkLst>
        </pc:grpChg>
        <pc:picChg chg="add mod topLvl">
          <ac:chgData name="Luis Mañez" userId="c84d000301b07f23" providerId="LiveId" clId="{AA9F5B55-EE38-4DEB-BCB5-4C83A5386757}" dt="2019-01-19T21:42:58.134" v="1017" actId="165"/>
          <ac:picMkLst>
            <pc:docMk/>
            <pc:sldMk cId="2810992252" sldId="282"/>
            <ac:picMk id="5" creationId="{1500D1F6-3C30-4C55-B690-DE90F2039E4A}"/>
          </ac:picMkLst>
        </pc:picChg>
        <pc:picChg chg="add mod topLvl">
          <ac:chgData name="Luis Mañez" userId="c84d000301b07f23" providerId="LiveId" clId="{AA9F5B55-EE38-4DEB-BCB5-4C83A5386757}" dt="2019-01-19T21:42:58.134" v="1017" actId="165"/>
          <ac:picMkLst>
            <pc:docMk/>
            <pc:sldMk cId="2810992252" sldId="282"/>
            <ac:picMk id="9" creationId="{C4CB33DA-8C92-4BBC-A436-C011873F72B7}"/>
          </ac:picMkLst>
        </pc:picChg>
      </pc:sldChg>
      <pc:sldChg chg="addSp delSp modSp add">
        <pc:chgData name="Luis Mañez" userId="c84d000301b07f23" providerId="LiveId" clId="{AA9F5B55-EE38-4DEB-BCB5-4C83A5386757}" dt="2019-01-19T22:08:34.582" v="1208" actId="1037"/>
        <pc:sldMkLst>
          <pc:docMk/>
          <pc:sldMk cId="1839636473" sldId="284"/>
        </pc:sldMkLst>
        <pc:spChg chg="mod">
          <ac:chgData name="Luis Mañez" userId="c84d000301b07f23" providerId="LiveId" clId="{AA9F5B55-EE38-4DEB-BCB5-4C83A5386757}" dt="2019-01-19T20:47:56.716" v="692" actId="20577"/>
          <ac:spMkLst>
            <pc:docMk/>
            <pc:sldMk cId="1839636473" sldId="284"/>
            <ac:spMk id="2" creationId="{CBC7180C-1C87-4310-A4A4-C07660E4A380}"/>
          </ac:spMkLst>
        </pc:spChg>
        <pc:spChg chg="add mod ord">
          <ac:chgData name="Luis Mañez" userId="c84d000301b07f23" providerId="LiveId" clId="{AA9F5B55-EE38-4DEB-BCB5-4C83A5386757}" dt="2019-01-19T21:28:44.641" v="803" actId="1036"/>
          <ac:spMkLst>
            <pc:docMk/>
            <pc:sldMk cId="1839636473" sldId="284"/>
            <ac:spMk id="19" creationId="{8EF736D6-9769-4C98-8004-10E783EDD47F}"/>
          </ac:spMkLst>
        </pc:spChg>
        <pc:spChg chg="add mod">
          <ac:chgData name="Luis Mañez" userId="c84d000301b07f23" providerId="LiveId" clId="{AA9F5B55-EE38-4DEB-BCB5-4C83A5386757}" dt="2019-01-19T21:42:21.585" v="991" actId="164"/>
          <ac:spMkLst>
            <pc:docMk/>
            <pc:sldMk cId="1839636473" sldId="284"/>
            <ac:spMk id="20" creationId="{4E9880C8-7141-4528-92D9-5528DDC07A00}"/>
          </ac:spMkLst>
        </pc:spChg>
        <pc:spChg chg="add mod">
          <ac:chgData name="Luis Mañez" userId="c84d000301b07f23" providerId="LiveId" clId="{AA9F5B55-EE38-4DEB-BCB5-4C83A5386757}" dt="2019-01-19T21:37:17.491" v="938" actId="20577"/>
          <ac:spMkLst>
            <pc:docMk/>
            <pc:sldMk cId="1839636473" sldId="284"/>
            <ac:spMk id="21" creationId="{77DFD278-EA6C-40BB-BEFF-3CD92D768B29}"/>
          </ac:spMkLst>
        </pc:spChg>
        <pc:spChg chg="add mod">
          <ac:chgData name="Luis Mañez" userId="c84d000301b07f23" providerId="LiveId" clId="{AA9F5B55-EE38-4DEB-BCB5-4C83A5386757}" dt="2019-01-19T21:42:21.585" v="991" actId="164"/>
          <ac:spMkLst>
            <pc:docMk/>
            <pc:sldMk cId="1839636473" sldId="284"/>
            <ac:spMk id="22" creationId="{2C17E7FB-C1DB-4448-8320-CB9144179EF8}"/>
          </ac:spMkLst>
        </pc:spChg>
        <pc:spChg chg="add mod">
          <ac:chgData name="Luis Mañez" userId="c84d000301b07f23" providerId="LiveId" clId="{AA9F5B55-EE38-4DEB-BCB5-4C83A5386757}" dt="2019-01-19T21:42:28.024" v="992" actId="164"/>
          <ac:spMkLst>
            <pc:docMk/>
            <pc:sldMk cId="1839636473" sldId="284"/>
            <ac:spMk id="23" creationId="{62B980E9-CD48-4E0E-80C9-B8EFB68EDDEF}"/>
          </ac:spMkLst>
        </pc:spChg>
        <pc:spChg chg="add mod">
          <ac:chgData name="Luis Mañez" userId="c84d000301b07f23" providerId="LiveId" clId="{AA9F5B55-EE38-4DEB-BCB5-4C83A5386757}" dt="2019-01-19T21:38:05.011" v="945" actId="1076"/>
          <ac:spMkLst>
            <pc:docMk/>
            <pc:sldMk cId="1839636473" sldId="284"/>
            <ac:spMk id="24" creationId="{956AF47F-02FF-4CE7-A4C9-6065CD39AA2D}"/>
          </ac:spMkLst>
        </pc:spChg>
        <pc:spChg chg="add mod">
          <ac:chgData name="Luis Mañez" userId="c84d000301b07f23" providerId="LiveId" clId="{AA9F5B55-EE38-4DEB-BCB5-4C83A5386757}" dt="2019-01-19T21:38:49.393" v="980" actId="1076"/>
          <ac:spMkLst>
            <pc:docMk/>
            <pc:sldMk cId="1839636473" sldId="284"/>
            <ac:spMk id="25" creationId="{9AFDC9A2-F308-4587-9BB7-E2C5BC759210}"/>
          </ac:spMkLst>
        </pc:spChg>
        <pc:spChg chg="add mod">
          <ac:chgData name="Luis Mañez" userId="c84d000301b07f23" providerId="LiveId" clId="{AA9F5B55-EE38-4DEB-BCB5-4C83A5386757}" dt="2019-01-19T21:42:28.024" v="992" actId="164"/>
          <ac:spMkLst>
            <pc:docMk/>
            <pc:sldMk cId="1839636473" sldId="284"/>
            <ac:spMk id="26" creationId="{BBD73106-2F52-4599-9205-8F5D737B2A17}"/>
          </ac:spMkLst>
        </pc:spChg>
        <pc:spChg chg="add mod topLvl">
          <ac:chgData name="Luis Mañez" userId="c84d000301b07f23" providerId="LiveId" clId="{AA9F5B55-EE38-4DEB-BCB5-4C83A5386757}" dt="2019-01-19T21:53:21.662" v="1125" actId="14100"/>
          <ac:spMkLst>
            <pc:docMk/>
            <pc:sldMk cId="1839636473" sldId="284"/>
            <ac:spMk id="35" creationId="{A8B12C2D-7A95-4A51-AE14-0DD93FF1371D}"/>
          </ac:spMkLst>
        </pc:spChg>
        <pc:spChg chg="add mod ord topLvl">
          <ac:chgData name="Luis Mañez" userId="c84d000301b07f23" providerId="LiveId" clId="{AA9F5B55-EE38-4DEB-BCB5-4C83A5386757}" dt="2019-01-19T21:54:58.486" v="1164" actId="164"/>
          <ac:spMkLst>
            <pc:docMk/>
            <pc:sldMk cId="1839636473" sldId="284"/>
            <ac:spMk id="36" creationId="{9540D958-9C1B-4CBC-BCD1-6813D1EC0C06}"/>
          </ac:spMkLst>
        </pc:spChg>
        <pc:grpChg chg="add mod">
          <ac:chgData name="Luis Mañez" userId="c84d000301b07f23" providerId="LiveId" clId="{AA9F5B55-EE38-4DEB-BCB5-4C83A5386757}" dt="2019-01-19T21:28:44.641" v="803" actId="1036"/>
          <ac:grpSpMkLst>
            <pc:docMk/>
            <pc:sldMk cId="1839636473" sldId="284"/>
            <ac:grpSpMk id="9" creationId="{6E9905DD-1728-45C0-B6FD-8CF9AEAE653C}"/>
          </ac:grpSpMkLst>
        </pc:grpChg>
        <pc:grpChg chg="add mod">
          <ac:chgData name="Luis Mañez" userId="c84d000301b07f23" providerId="LiveId" clId="{AA9F5B55-EE38-4DEB-BCB5-4C83A5386757}" dt="2019-01-19T21:42:28.024" v="992" actId="164"/>
          <ac:grpSpMkLst>
            <pc:docMk/>
            <pc:sldMk cId="1839636473" sldId="284"/>
            <ac:grpSpMk id="16" creationId="{CA4F9A3F-8E0E-47ED-8E0A-7BA24C584B8C}"/>
          </ac:grpSpMkLst>
        </pc:grpChg>
        <pc:grpChg chg="add mod">
          <ac:chgData name="Luis Mañez" userId="c84d000301b07f23" providerId="LiveId" clId="{AA9F5B55-EE38-4DEB-BCB5-4C83A5386757}" dt="2019-01-19T21:42:37.650" v="1016" actId="1036"/>
          <ac:grpSpMkLst>
            <pc:docMk/>
            <pc:sldMk cId="1839636473" sldId="284"/>
            <ac:grpSpMk id="27" creationId="{5853FCB8-3CDF-4B15-BA11-ACFF57D94201}"/>
          </ac:grpSpMkLst>
        </pc:grpChg>
        <pc:grpChg chg="add mod">
          <ac:chgData name="Luis Mañez" userId="c84d000301b07f23" providerId="LiveId" clId="{AA9F5B55-EE38-4DEB-BCB5-4C83A5386757}" dt="2019-01-19T21:42:37.650" v="1016" actId="1036"/>
          <ac:grpSpMkLst>
            <pc:docMk/>
            <pc:sldMk cId="1839636473" sldId="284"/>
            <ac:grpSpMk id="28" creationId="{A94D6055-9E7C-44CD-866B-622A9F9F952A}"/>
          </ac:grpSpMkLst>
        </pc:grpChg>
        <pc:grpChg chg="add del mod">
          <ac:chgData name="Luis Mañez" userId="c84d000301b07f23" providerId="LiveId" clId="{AA9F5B55-EE38-4DEB-BCB5-4C83A5386757}" dt="2019-01-19T21:53:13.379" v="1124" actId="165"/>
          <ac:grpSpMkLst>
            <pc:docMk/>
            <pc:sldMk cId="1839636473" sldId="284"/>
            <ac:grpSpMk id="37" creationId="{D6BD94E8-F104-495A-9CC8-87517A72F9EB}"/>
          </ac:grpSpMkLst>
        </pc:grpChg>
        <pc:grpChg chg="add del mod">
          <ac:chgData name="Luis Mañez" userId="c84d000301b07f23" providerId="LiveId" clId="{AA9F5B55-EE38-4DEB-BCB5-4C83A5386757}" dt="2019-01-19T21:54:11.767" v="1130" actId="165"/>
          <ac:grpSpMkLst>
            <pc:docMk/>
            <pc:sldMk cId="1839636473" sldId="284"/>
            <ac:grpSpMk id="38" creationId="{FAAA29CC-7CD0-4024-A9CD-9F26CB8225A4}"/>
          </ac:grpSpMkLst>
        </pc:grpChg>
        <pc:grpChg chg="add mod ord">
          <ac:chgData name="Luis Mañez" userId="c84d000301b07f23" providerId="LiveId" clId="{AA9F5B55-EE38-4DEB-BCB5-4C83A5386757}" dt="2019-01-19T21:55:20.874" v="1166" actId="166"/>
          <ac:grpSpMkLst>
            <pc:docMk/>
            <pc:sldMk cId="1839636473" sldId="284"/>
            <ac:grpSpMk id="39" creationId="{A8BE57B9-6A2A-4786-9EC4-5792D82F6B23}"/>
          </ac:grpSpMkLst>
        </pc:grpChg>
        <pc:picChg chg="add mod">
          <ac:chgData name="Luis Mañez" userId="c84d000301b07f23" providerId="LiveId" clId="{AA9F5B55-EE38-4DEB-BCB5-4C83A5386757}" dt="2019-01-19T21:42:21.585" v="991" actId="164"/>
          <ac:picMkLst>
            <pc:docMk/>
            <pc:sldMk cId="1839636473" sldId="284"/>
            <ac:picMk id="4" creationId="{8AE28F26-9D58-4EFC-A9A6-B3046DAD0858}"/>
          </ac:picMkLst>
        </pc:picChg>
        <pc:picChg chg="add mod">
          <ac:chgData name="Luis Mañez" userId="c84d000301b07f23" providerId="LiveId" clId="{AA9F5B55-EE38-4DEB-BCB5-4C83A5386757}" dt="2019-01-19T21:09:57.903" v="723" actId="164"/>
          <ac:picMkLst>
            <pc:docMk/>
            <pc:sldMk cId="1839636473" sldId="284"/>
            <ac:picMk id="6" creationId="{FF404B29-B48C-4F78-BEAC-1FE08D94F825}"/>
          </ac:picMkLst>
        </pc:picChg>
        <pc:picChg chg="add mod ord">
          <ac:chgData name="Luis Mañez" userId="c84d000301b07f23" providerId="LiveId" clId="{AA9F5B55-EE38-4DEB-BCB5-4C83A5386757}" dt="2019-01-19T21:09:57.903" v="723" actId="164"/>
          <ac:picMkLst>
            <pc:docMk/>
            <pc:sldMk cId="1839636473" sldId="284"/>
            <ac:picMk id="8" creationId="{758896BD-8C2A-4B37-838F-B5D0D140D69F}"/>
          </ac:picMkLst>
        </pc:picChg>
        <pc:picChg chg="add del mod">
          <ac:chgData name="Luis Mañez" userId="c84d000301b07f23" providerId="LiveId" clId="{AA9F5B55-EE38-4DEB-BCB5-4C83A5386757}" dt="2019-01-19T21:22:13.044" v="765" actId="164"/>
          <ac:picMkLst>
            <pc:docMk/>
            <pc:sldMk cId="1839636473" sldId="284"/>
            <ac:picMk id="11" creationId="{4DBA214D-111C-4061-8F73-20ECF98B0523}"/>
          </ac:picMkLst>
        </pc:picChg>
        <pc:picChg chg="add del mod ord">
          <ac:chgData name="Luis Mañez" userId="c84d000301b07f23" providerId="LiveId" clId="{AA9F5B55-EE38-4DEB-BCB5-4C83A5386757}" dt="2019-01-19T21:21:36.647" v="748" actId="478"/>
          <ac:picMkLst>
            <pc:docMk/>
            <pc:sldMk cId="1839636473" sldId="284"/>
            <ac:picMk id="13" creationId="{B4313467-FADC-42A6-90F0-FA6545717356}"/>
          </ac:picMkLst>
        </pc:picChg>
        <pc:picChg chg="add mod">
          <ac:chgData name="Luis Mañez" userId="c84d000301b07f23" providerId="LiveId" clId="{AA9F5B55-EE38-4DEB-BCB5-4C83A5386757}" dt="2019-01-19T21:22:13.044" v="765" actId="164"/>
          <ac:picMkLst>
            <pc:docMk/>
            <pc:sldMk cId="1839636473" sldId="284"/>
            <ac:picMk id="15" creationId="{70A36E9D-04AB-425D-AB48-D9E1498D790F}"/>
          </ac:picMkLst>
        </pc:picChg>
        <pc:picChg chg="add mod">
          <ac:chgData name="Luis Mañez" userId="c84d000301b07f23" providerId="LiveId" clId="{AA9F5B55-EE38-4DEB-BCB5-4C83A5386757}" dt="2019-01-19T21:38:09.626" v="946" actId="1076"/>
          <ac:picMkLst>
            <pc:docMk/>
            <pc:sldMk cId="1839636473" sldId="284"/>
            <ac:picMk id="18" creationId="{5EA2D174-5CD2-4239-828A-AA7D84AADD1C}"/>
          </ac:picMkLst>
        </pc:picChg>
        <pc:picChg chg="add mod">
          <ac:chgData name="Luis Mañez" userId="c84d000301b07f23" providerId="LiveId" clId="{AA9F5B55-EE38-4DEB-BCB5-4C83A5386757}" dt="2019-01-19T21:46:51.460" v="1030" actId="1076"/>
          <ac:picMkLst>
            <pc:docMk/>
            <pc:sldMk cId="1839636473" sldId="284"/>
            <ac:picMk id="30" creationId="{5B436A83-FAC3-47D9-A470-8654F45BC8DF}"/>
          </ac:picMkLst>
        </pc:picChg>
        <pc:picChg chg="add del mod">
          <ac:chgData name="Luis Mañez" userId="c84d000301b07f23" providerId="LiveId" clId="{AA9F5B55-EE38-4DEB-BCB5-4C83A5386757}" dt="2019-01-19T21:47:41.135" v="1036" actId="478"/>
          <ac:picMkLst>
            <pc:docMk/>
            <pc:sldMk cId="1839636473" sldId="284"/>
            <ac:picMk id="32" creationId="{8502666C-03AB-4718-B198-A4993F0FC113}"/>
          </ac:picMkLst>
        </pc:picChg>
        <pc:picChg chg="add mod topLvl">
          <ac:chgData name="Luis Mañez" userId="c84d000301b07f23" providerId="LiveId" clId="{AA9F5B55-EE38-4DEB-BCB5-4C83A5386757}" dt="2019-01-19T21:54:58.486" v="1164" actId="164"/>
          <ac:picMkLst>
            <pc:docMk/>
            <pc:sldMk cId="1839636473" sldId="284"/>
            <ac:picMk id="34" creationId="{81F2EBC0-6DB0-49D4-A8E0-FA540C4F0161}"/>
          </ac:picMkLst>
        </pc:picChg>
        <pc:picChg chg="add mod">
          <ac:chgData name="Luis Mañez" userId="c84d000301b07f23" providerId="LiveId" clId="{AA9F5B55-EE38-4DEB-BCB5-4C83A5386757}" dt="2019-01-19T22:05:22.298" v="1184" actId="1076"/>
          <ac:picMkLst>
            <pc:docMk/>
            <pc:sldMk cId="1839636473" sldId="284"/>
            <ac:picMk id="41" creationId="{4236ED60-0382-4976-AF41-95A04400FB83}"/>
          </ac:picMkLst>
        </pc:picChg>
        <pc:picChg chg="add del mod">
          <ac:chgData name="Luis Mañez" userId="c84d000301b07f23" providerId="LiveId" clId="{AA9F5B55-EE38-4DEB-BCB5-4C83A5386757}" dt="2019-01-19T22:07:18.336" v="1193" actId="478"/>
          <ac:picMkLst>
            <pc:docMk/>
            <pc:sldMk cId="1839636473" sldId="284"/>
            <ac:picMk id="43" creationId="{287C1087-9C5C-47E8-9C54-27E7E447E4B8}"/>
          </ac:picMkLst>
        </pc:picChg>
        <pc:picChg chg="add del mod">
          <ac:chgData name="Luis Mañez" userId="c84d000301b07f23" providerId="LiveId" clId="{AA9F5B55-EE38-4DEB-BCB5-4C83A5386757}" dt="2019-01-19T22:07:40.654" v="1195" actId="478"/>
          <ac:picMkLst>
            <pc:docMk/>
            <pc:sldMk cId="1839636473" sldId="284"/>
            <ac:picMk id="45" creationId="{132FC2AE-51A9-4862-95A9-E6B5091DD529}"/>
          </ac:picMkLst>
        </pc:picChg>
        <pc:picChg chg="add mod">
          <ac:chgData name="Luis Mañez" userId="c84d000301b07f23" providerId="LiveId" clId="{AA9F5B55-EE38-4DEB-BCB5-4C83A5386757}" dt="2019-01-19T22:08:34.582" v="1208" actId="1037"/>
          <ac:picMkLst>
            <pc:docMk/>
            <pc:sldMk cId="1839636473" sldId="284"/>
            <ac:picMk id="47" creationId="{9AFFB920-5A16-4DB4-ADF9-3CD44803EE7A}"/>
          </ac:picMkLst>
        </pc:picChg>
      </pc:sldChg>
      <pc:sldChg chg="del">
        <pc:chgData name="Luis Mañez" userId="c84d000301b07f23" providerId="LiveId" clId="{AA9F5B55-EE38-4DEB-BCB5-4C83A5386757}" dt="2019-01-19T20:47:25.434" v="667" actId="2696"/>
        <pc:sldMkLst>
          <pc:docMk/>
          <pc:sldMk cId="2837746868" sldId="284"/>
        </pc:sldMkLst>
      </pc:sldChg>
      <pc:sldChg chg="addSp delSp modSp add mod setBg">
        <pc:chgData name="Luis Mañez" userId="c84d000301b07f23" providerId="LiveId" clId="{AA9F5B55-EE38-4DEB-BCB5-4C83A5386757}" dt="2019-01-19T22:20:21.180" v="1221" actId="1076"/>
        <pc:sldMkLst>
          <pc:docMk/>
          <pc:sldMk cId="2623277431" sldId="285"/>
        </pc:sldMkLst>
        <pc:spChg chg="add mod">
          <ac:chgData name="Luis Mañez" userId="c84d000301b07f23" providerId="LiveId" clId="{AA9F5B55-EE38-4DEB-BCB5-4C83A5386757}" dt="2019-01-19T22:20:21.180" v="1221" actId="1076"/>
          <ac:spMkLst>
            <pc:docMk/>
            <pc:sldMk cId="2623277431" sldId="285"/>
            <ac:spMk id="4" creationId="{D141B5C9-84AC-45CB-B56B-8509BCC2D13A}"/>
          </ac:spMkLst>
        </pc:spChg>
        <pc:spChg chg="add del">
          <ac:chgData name="Luis Mañez" userId="c84d000301b07f23" providerId="LiveId" clId="{AA9F5B55-EE38-4DEB-BCB5-4C83A5386757}" dt="2019-01-19T22:19:43.067" v="1214" actId="26606"/>
          <ac:spMkLst>
            <pc:docMk/>
            <pc:sldMk cId="2623277431" sldId="285"/>
            <ac:spMk id="8" creationId="{57845966-6EFC-468A-9CC7-BAB4B95854E7}"/>
          </ac:spMkLst>
        </pc:spChg>
        <pc:spChg chg="add del">
          <ac:chgData name="Luis Mañez" userId="c84d000301b07f23" providerId="LiveId" clId="{AA9F5B55-EE38-4DEB-BCB5-4C83A5386757}" dt="2019-01-19T22:19:43.067" v="1214" actId="26606"/>
          <ac:spMkLst>
            <pc:docMk/>
            <pc:sldMk cId="2623277431" sldId="285"/>
            <ac:spMk id="12" creationId="{ADAD1991-FFD1-4E94-ABAB-7560D33008E4}"/>
          </ac:spMkLst>
        </pc:spChg>
        <pc:picChg chg="add mod">
          <ac:chgData name="Luis Mañez" userId="c84d000301b07f23" providerId="LiveId" clId="{AA9F5B55-EE38-4DEB-BCB5-4C83A5386757}" dt="2019-01-19T22:19:46.182" v="1217" actId="26606"/>
          <ac:picMkLst>
            <pc:docMk/>
            <pc:sldMk cId="2623277431" sldId="285"/>
            <ac:picMk id="3" creationId="{7413BC73-B292-45E4-90A2-E8EAEFFEE03E}"/>
          </ac:picMkLst>
        </pc:picChg>
        <pc:picChg chg="add del">
          <ac:chgData name="Luis Mañez" userId="c84d000301b07f23" providerId="LiveId" clId="{AA9F5B55-EE38-4DEB-BCB5-4C83A5386757}" dt="2019-01-19T22:19:43.067" v="1214" actId="26606"/>
          <ac:picMkLst>
            <pc:docMk/>
            <pc:sldMk cId="2623277431" sldId="285"/>
            <ac:picMk id="10" creationId="{75554383-98AF-4A47-BB65-705FAAA4BE6A}"/>
          </ac:picMkLst>
        </pc:picChg>
      </pc:sldChg>
      <pc:sldChg chg="add del ord">
        <pc:chgData name="Luis Mañez" userId="c84d000301b07f23" providerId="LiveId" clId="{AA9F5B55-EE38-4DEB-BCB5-4C83A5386757}" dt="2019-01-19T19:10:40.353" v="75" actId="2696"/>
        <pc:sldMkLst>
          <pc:docMk/>
          <pc:sldMk cId="3301367384" sldId="28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23/01/2019</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4BA26-693F-48C7-B67A-B698EEB8AA80}"/>
              </a:ext>
            </a:extLst>
          </p:cNvPr>
          <p:cNvSpPr>
            <a:spLocks noGrp="1"/>
          </p:cNvSpPr>
          <p:nvPr>
            <p:ph type="dt" sz="half" idx="10"/>
          </p:nvPr>
        </p:nvSpPr>
        <p:spPr/>
        <p:txBody>
          <a:bodyPr/>
          <a:lstStyle/>
          <a:p>
            <a:fld id="{884406F1-D55D-4EF3-B6E5-F254E6012FCC}" type="datetimeFigureOut">
              <a:rPr lang="es-ES" smtClean="0"/>
              <a:t>23/01/2019</a:t>
            </a:fld>
            <a:endParaRPr lang="es-ES"/>
          </a:p>
        </p:txBody>
      </p:sp>
      <p:sp>
        <p:nvSpPr>
          <p:cNvPr id="3" name="Marcador de pie de página 2">
            <a:extLst>
              <a:ext uri="{FF2B5EF4-FFF2-40B4-BE49-F238E27FC236}">
                <a16:creationId xmlns:a16="http://schemas.microsoft.com/office/drawing/2014/main" id="{85FDBB2F-5B89-45CE-9C31-E01BAEA6F6CB}"/>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BD54892-56C3-4A04-9E65-216024DA1918}"/>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355333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23/01/2019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23/01/2019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dirty="0"/>
              <a:t>Agradecimientos</a:t>
            </a:r>
          </a:p>
        </p:txBody>
      </p:sp>
      <p:pic>
        <p:nvPicPr>
          <p:cNvPr id="3" name="Imagen 2">
            <a:extLst>
              <a:ext uri="{FF2B5EF4-FFF2-40B4-BE49-F238E27FC236}">
                <a16:creationId xmlns:a16="http://schemas.microsoft.com/office/drawing/2014/main" id="{4BD1C815-A7C8-4F3F-BE7C-B232564465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60528" y="2287093"/>
            <a:ext cx="2435357" cy="1219202"/>
          </a:xfrm>
          <a:prstGeom prst="rect">
            <a:avLst/>
          </a:prstGeom>
        </p:spPr>
      </p:pic>
      <p:pic>
        <p:nvPicPr>
          <p:cNvPr id="5" name="Imagen 4">
            <a:extLst>
              <a:ext uri="{FF2B5EF4-FFF2-40B4-BE49-F238E27FC236}">
                <a16:creationId xmlns:a16="http://schemas.microsoft.com/office/drawing/2014/main" id="{F30EDC7B-1134-467F-9106-62366B4639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81400" y="1322352"/>
            <a:ext cx="2435357" cy="1219202"/>
          </a:xfrm>
          <a:prstGeom prst="rect">
            <a:avLst/>
          </a:prstGeom>
        </p:spPr>
      </p:pic>
      <p:pic>
        <p:nvPicPr>
          <p:cNvPr id="10" name="Imagen 9">
            <a:extLst>
              <a:ext uri="{FF2B5EF4-FFF2-40B4-BE49-F238E27FC236}">
                <a16:creationId xmlns:a16="http://schemas.microsoft.com/office/drawing/2014/main" id="{365F3544-FBC9-4C50-9A76-536AADDF048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08767" y="2294281"/>
            <a:ext cx="2435357" cy="1219202"/>
          </a:xfrm>
          <a:prstGeom prst="rect">
            <a:avLst/>
          </a:prstGeom>
        </p:spPr>
      </p:pic>
      <p:pic>
        <p:nvPicPr>
          <p:cNvPr id="12" name="Imagen 11">
            <a:extLst>
              <a:ext uri="{FF2B5EF4-FFF2-40B4-BE49-F238E27FC236}">
                <a16:creationId xmlns:a16="http://schemas.microsoft.com/office/drawing/2014/main" id="{4AC0F27D-2781-42F2-8FE3-7835A1C08AA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2120" y="2246629"/>
            <a:ext cx="2435357" cy="1219202"/>
          </a:xfrm>
          <a:prstGeom prst="rect">
            <a:avLst/>
          </a:prstGeom>
        </p:spPr>
      </p:pic>
      <p:pic>
        <p:nvPicPr>
          <p:cNvPr id="18" name="Imagen 17">
            <a:extLst>
              <a:ext uri="{FF2B5EF4-FFF2-40B4-BE49-F238E27FC236}">
                <a16:creationId xmlns:a16="http://schemas.microsoft.com/office/drawing/2014/main" id="{90FE2668-5FB5-46A8-8964-59E2276EE83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87354" y="3436190"/>
            <a:ext cx="2435357" cy="1219202"/>
          </a:xfrm>
          <a:prstGeom prst="rect">
            <a:avLst/>
          </a:prstGeom>
        </p:spPr>
      </p:pic>
      <p:pic>
        <p:nvPicPr>
          <p:cNvPr id="20" name="Imagen 19">
            <a:extLst>
              <a:ext uri="{FF2B5EF4-FFF2-40B4-BE49-F238E27FC236}">
                <a16:creationId xmlns:a16="http://schemas.microsoft.com/office/drawing/2014/main" id="{879C937A-CB6A-4577-880A-A374D395526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70678" y="4769409"/>
            <a:ext cx="2435357" cy="1219202"/>
          </a:xfrm>
          <a:prstGeom prst="rect">
            <a:avLst/>
          </a:prstGeom>
        </p:spPr>
      </p:pic>
      <p:pic>
        <p:nvPicPr>
          <p:cNvPr id="22" name="Imagen 21">
            <a:extLst>
              <a:ext uri="{FF2B5EF4-FFF2-40B4-BE49-F238E27FC236}">
                <a16:creationId xmlns:a16="http://schemas.microsoft.com/office/drawing/2014/main" id="{F6DF2D33-366E-4332-BA07-56B1313BF41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235593" y="3328992"/>
            <a:ext cx="2435357" cy="1219202"/>
          </a:xfrm>
          <a:prstGeom prst="rect">
            <a:avLst/>
          </a:prstGeom>
        </p:spPr>
      </p:pic>
      <p:pic>
        <p:nvPicPr>
          <p:cNvPr id="24" name="Imagen 23">
            <a:extLst>
              <a:ext uri="{FF2B5EF4-FFF2-40B4-BE49-F238E27FC236}">
                <a16:creationId xmlns:a16="http://schemas.microsoft.com/office/drawing/2014/main" id="{3F5F33B7-BE62-46C4-B206-E134859C1E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92120" y="3338168"/>
            <a:ext cx="2435357" cy="1219202"/>
          </a:xfrm>
          <a:prstGeom prst="rect">
            <a:avLst/>
          </a:prstGeom>
        </p:spPr>
      </p:pic>
      <p:pic>
        <p:nvPicPr>
          <p:cNvPr id="26" name="Imagen 25">
            <a:extLst>
              <a:ext uri="{FF2B5EF4-FFF2-40B4-BE49-F238E27FC236}">
                <a16:creationId xmlns:a16="http://schemas.microsoft.com/office/drawing/2014/main" id="{B46257BC-F1A9-4CC0-9026-53C1F0E2D9D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525885" y="4769409"/>
            <a:ext cx="2435357" cy="1219202"/>
          </a:xfrm>
          <a:prstGeom prst="rect">
            <a:avLst/>
          </a:prstGeom>
        </p:spPr>
      </p:pic>
      <p:pic>
        <p:nvPicPr>
          <p:cNvPr id="28" name="Imagen 27">
            <a:extLst>
              <a:ext uri="{FF2B5EF4-FFF2-40B4-BE49-F238E27FC236}">
                <a16:creationId xmlns:a16="http://schemas.microsoft.com/office/drawing/2014/main" id="{05EE532A-5910-49B0-BF67-44F1BF8E92F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855097" y="1372037"/>
            <a:ext cx="2435357" cy="1219202"/>
          </a:xfrm>
          <a:prstGeom prst="rect">
            <a:avLst/>
          </a:prstGeom>
        </p:spPr>
      </p:pic>
      <p:pic>
        <p:nvPicPr>
          <p:cNvPr id="30" name="Imagen 29">
            <a:extLst>
              <a:ext uri="{FF2B5EF4-FFF2-40B4-BE49-F238E27FC236}">
                <a16:creationId xmlns:a16="http://schemas.microsoft.com/office/drawing/2014/main" id="{AF61162A-8FFA-45F7-88E5-D663A7D9496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92121" y="1348863"/>
            <a:ext cx="2435357" cy="1219202"/>
          </a:xfrm>
          <a:prstGeom prst="rect">
            <a:avLst/>
          </a:prstGeom>
        </p:spPr>
      </p:pic>
      <p:pic>
        <p:nvPicPr>
          <p:cNvPr id="32" name="Imagen 31">
            <a:extLst>
              <a:ext uri="{FF2B5EF4-FFF2-40B4-BE49-F238E27FC236}">
                <a16:creationId xmlns:a16="http://schemas.microsoft.com/office/drawing/2014/main" id="{BB42F50C-1631-4AEC-A156-9D8737E758F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57006" y="3496331"/>
            <a:ext cx="2435357" cy="1219202"/>
          </a:xfrm>
          <a:prstGeom prst="rect">
            <a:avLst/>
          </a:prstGeom>
        </p:spPr>
      </p:pic>
      <p:pic>
        <p:nvPicPr>
          <p:cNvPr id="34" name="Imagen 33">
            <a:extLst>
              <a:ext uri="{FF2B5EF4-FFF2-40B4-BE49-F238E27FC236}">
                <a16:creationId xmlns:a16="http://schemas.microsoft.com/office/drawing/2014/main" id="{00376473-499D-4597-B9B5-578F3210587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170679" y="1356537"/>
            <a:ext cx="2435357" cy="1219202"/>
          </a:xfrm>
          <a:prstGeom prst="rect">
            <a:avLst/>
          </a:prstGeom>
        </p:spPr>
      </p:pic>
      <p:pic>
        <p:nvPicPr>
          <p:cNvPr id="36" name="Imagen 35">
            <a:extLst>
              <a:ext uri="{FF2B5EF4-FFF2-40B4-BE49-F238E27FC236}">
                <a16:creationId xmlns:a16="http://schemas.microsoft.com/office/drawing/2014/main" id="{960B0479-469D-4002-9186-41BA08242A8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15855" y="4721757"/>
            <a:ext cx="2435357" cy="1219202"/>
          </a:xfrm>
          <a:prstGeom prst="rect">
            <a:avLst/>
          </a:prstGeom>
        </p:spPr>
      </p:pic>
      <p:pic>
        <p:nvPicPr>
          <p:cNvPr id="38" name="Imagen 37">
            <a:extLst>
              <a:ext uri="{FF2B5EF4-FFF2-40B4-BE49-F238E27FC236}">
                <a16:creationId xmlns:a16="http://schemas.microsoft.com/office/drawing/2014/main" id="{97BB04D5-BA71-4B26-971A-F1B09F09B2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650883" y="4769409"/>
            <a:ext cx="2435357" cy="1219202"/>
          </a:xfrm>
          <a:prstGeom prst="rect">
            <a:avLst/>
          </a:prstGeom>
        </p:spPr>
      </p:pic>
      <p:pic>
        <p:nvPicPr>
          <p:cNvPr id="40" name="Imagen 39">
            <a:extLst>
              <a:ext uri="{FF2B5EF4-FFF2-40B4-BE49-F238E27FC236}">
                <a16:creationId xmlns:a16="http://schemas.microsoft.com/office/drawing/2014/main" id="{F62DFB5B-86D8-49C0-8460-0DCAB81037F8}"/>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557006" y="2262918"/>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256987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6928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23/01/2019</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 id="2147483662" r:id="rId4"/>
    <p:sldLayoutId id="2147483661" r:id="rId5"/>
    <p:sldLayoutId id="214748366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AzureAD/microsoft-authentication-library-for-dotnet/wiki/Adal-to-Msal" TargetMode="External"/><Relationship Id="rId7" Type="http://schemas.openxmlformats.org/officeDocument/2006/relationships/hyperlink" Target="https://medium.com/@darutk/diagrams-and-movies-of-all-the-oauth-2-0-flows-194f3c3ade85" TargetMode="External"/><Relationship Id="rId2" Type="http://schemas.openxmlformats.org/officeDocument/2006/relationships/hyperlink" Target="https://joonasw.net/view/azure-ad-v2-and-msal-from-dev-pov" TargetMode="External"/><Relationship Id="rId1" Type="http://schemas.openxmlformats.org/officeDocument/2006/relationships/slideLayout" Target="../slideLayouts/slideLayout2.xml"/><Relationship Id="rId6" Type="http://schemas.openxmlformats.org/officeDocument/2006/relationships/hyperlink" Target="https://azure.microsoft.com/en-us/resources/samples/active-directory-dotnet-webapi-onbehalfof/" TargetMode="External"/><Relationship Id="rId5" Type="http://schemas.openxmlformats.org/officeDocument/2006/relationships/hyperlink" Target="https://github.com/AzureAD/microsoft-authentication-library-for-dotnet/wiki/scenarios" TargetMode="External"/><Relationship Id="rId4" Type="http://schemas.openxmlformats.org/officeDocument/2006/relationships/hyperlink" Target="https://docs.microsoft.com/en-us/azure/active-directory/develop/sample-v2-cod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png"/><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29.emf"/><Relationship Id="rId1" Type="http://schemas.openxmlformats.org/officeDocument/2006/relationships/slideLayout" Target="../slideLayouts/slideLayout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2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algn="ctr"/>
            <a:r>
              <a:rPr lang="es-ES" sz="4000" dirty="0">
                <a:solidFill>
                  <a:schemeClr val="bg1"/>
                </a:solidFill>
                <a:latin typeface="Helvetica" panose="020B0604020202020204" pitchFamily="34" charset="0"/>
                <a:cs typeface="Helvetica" panose="020B0604020202020204" pitchFamily="34" charset="0"/>
              </a:rPr>
              <a:t>2019</a:t>
            </a:r>
            <a:endParaRPr lang="es-ES" dirty="0">
              <a:solidFill>
                <a:schemeClr val="bg1"/>
              </a:solidFill>
              <a:latin typeface="Helvetica" panose="020B0604020202020204" pitchFamily="34" charset="0"/>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r>
              <a:rPr lang="es-ES" sz="6600" b="1" dirty="0">
                <a:solidFill>
                  <a:schemeClr val="bg1"/>
                </a:solidFill>
                <a:latin typeface="Helvetica" panose="020B0604020202020204" pitchFamily="34" charset="0"/>
                <a:cs typeface="Helvetica" panose="020B0604020202020204" pitchFamily="34" charset="0"/>
              </a:rPr>
              <a:t>Netcoreconf</a:t>
            </a:r>
            <a:endParaRPr lang="es-ES" sz="1400" b="1" dirty="0">
              <a:solidFill>
                <a:schemeClr val="bg1"/>
              </a:solidFill>
              <a:latin typeface="Helvetica" panose="020B0604020202020204" pitchFamily="34" charset="0"/>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0" y="6089650"/>
            <a:ext cx="1079142" cy="307777"/>
          </a:xfrm>
          <a:prstGeom prst="rect">
            <a:avLst/>
          </a:prstGeom>
          <a:noFill/>
        </p:spPr>
        <p:txBody>
          <a:bodyPr wrap="none" rtlCol="0">
            <a:spAutoFit/>
          </a:bodyPr>
          <a:lstStyle/>
          <a:p>
            <a:r>
              <a:rPr lang="es-ES" sz="1400" b="1" dirty="0">
                <a:solidFill>
                  <a:schemeClr val="bg1"/>
                </a:solidFill>
                <a:latin typeface="Helvetica" panose="020B0604020202020204" pitchFamily="34" charset="0"/>
                <a:cs typeface="Helvetica" panose="020B0604020202020204" pitchFamily="34" charset="0"/>
              </a:rPr>
              <a:t>26/01/2018</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3955059" cy="1200329"/>
          </a:xfrm>
          <a:prstGeom prst="rect">
            <a:avLst/>
          </a:prstGeom>
          <a:noFill/>
        </p:spPr>
        <p:txBody>
          <a:bodyPr wrap="square" rtlCol="0">
            <a:spAutoFit/>
          </a:bodyPr>
          <a:lstStyle/>
          <a:p>
            <a:r>
              <a:rPr lang="en-US" sz="2400" dirty="0">
                <a:solidFill>
                  <a:schemeClr val="bg1"/>
                </a:solidFill>
                <a:latin typeface="Helvetica" panose="020B0604020202020204" pitchFamily="34" charset="0"/>
                <a:cs typeface="Helvetica" panose="020B0604020202020204" pitchFamily="34" charset="0"/>
              </a:rPr>
              <a:t>Securing </a:t>
            </a:r>
            <a:r>
              <a:rPr lang="en-US" sz="2400" dirty="0" err="1">
                <a:solidFill>
                  <a:schemeClr val="bg1"/>
                </a:solidFill>
                <a:latin typeface="Helvetica" panose="020B0604020202020204" pitchFamily="34" charset="0"/>
                <a:cs typeface="Helvetica" panose="020B0604020202020204" pitchFamily="34" charset="0"/>
              </a:rPr>
              <a:t>.Net</a:t>
            </a:r>
            <a:r>
              <a:rPr lang="en-US" sz="2400" dirty="0">
                <a:solidFill>
                  <a:schemeClr val="bg1"/>
                </a:solidFill>
                <a:latin typeface="Helvetica" panose="020B0604020202020204" pitchFamily="34" charset="0"/>
                <a:cs typeface="Helvetica" panose="020B0604020202020204" pitchFamily="34" charset="0"/>
              </a:rPr>
              <a:t> Core APIs and </a:t>
            </a:r>
            <a:r>
              <a:rPr lang="en-US" sz="2400" dirty="0" err="1">
                <a:solidFill>
                  <a:schemeClr val="bg1"/>
                </a:solidFill>
                <a:latin typeface="Helvetica" panose="020B0604020202020204" pitchFamily="34" charset="0"/>
                <a:cs typeface="Helvetica" panose="020B0604020202020204" pitchFamily="34" charset="0"/>
              </a:rPr>
              <a:t>WebApps</a:t>
            </a:r>
            <a:r>
              <a:rPr lang="en-US" sz="2400" dirty="0">
                <a:solidFill>
                  <a:schemeClr val="bg1"/>
                </a:solidFill>
                <a:latin typeface="Helvetica" panose="020B0604020202020204" pitchFamily="34" charset="0"/>
                <a:cs typeface="Helvetica" panose="020B0604020202020204" pitchFamily="34" charset="0"/>
              </a:rPr>
              <a:t> with Azure Active Directory</a:t>
            </a:r>
            <a:endParaRPr lang="es-ES" sz="2400" dirty="0">
              <a:solidFill>
                <a:schemeClr val="bg1"/>
              </a:solidFill>
              <a:latin typeface="Helvetica" panose="020B0604020202020204" pitchFamily="34" charset="0"/>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Luis Mañez</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40" y="5564445"/>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Cloud Architect – ClearPeople LTD</a:t>
            </a:r>
            <a:endParaRPr lang="es-ES" sz="1400" dirty="0">
              <a:solidFill>
                <a:schemeClr val="bg1"/>
              </a:solidFill>
              <a:latin typeface="Helvetica" panose="020B0604020202020204" pitchFamily="34" charset="0"/>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9" y="5872222"/>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@luismanez</a:t>
            </a:r>
          </a:p>
        </p:txBody>
      </p:sp>
    </p:spTree>
    <p:extLst>
      <p:ext uri="{BB962C8B-B14F-4D97-AF65-F5344CB8AC3E}">
        <p14:creationId xmlns:p14="http://schemas.microsoft.com/office/powerpoint/2010/main" val="191761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3C45-6E6A-4545-BAB1-61F04E367777}"/>
              </a:ext>
            </a:extLst>
          </p:cNvPr>
          <p:cNvSpPr>
            <a:spLocks noGrp="1"/>
          </p:cNvSpPr>
          <p:nvPr>
            <p:ph type="ctrTitle"/>
          </p:nvPr>
        </p:nvSpPr>
        <p:spPr>
          <a:xfrm>
            <a:off x="913872" y="1271531"/>
            <a:ext cx="4426755" cy="761271"/>
          </a:xfrm>
        </p:spPr>
        <p:txBody>
          <a:bodyPr vert="horz" lIns="91440" tIns="45720" rIns="91440" bIns="45720" rtlCol="0" anchor="ctr">
            <a:normAutofit/>
          </a:bodyPr>
          <a:lstStyle/>
          <a:p>
            <a:pPr algn="l"/>
            <a:r>
              <a:rPr lang="en-US" sz="3200" kern="1200">
                <a:solidFill>
                  <a:schemeClr val="tx1"/>
                </a:solidFill>
                <a:latin typeface="+mj-lt"/>
                <a:ea typeface="+mj-ea"/>
                <a:cs typeface="+mj-cs"/>
              </a:rPr>
              <a:t>The Flows in Azure AD v2</a:t>
            </a:r>
          </a:p>
        </p:txBody>
      </p:sp>
      <p:sp>
        <p:nvSpPr>
          <p:cNvPr id="14" name="Oval 13">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383"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social media post&#10;&#10;Description automatically generated">
            <a:extLst>
              <a:ext uri="{FF2B5EF4-FFF2-40B4-BE49-F238E27FC236}">
                <a16:creationId xmlns:a16="http://schemas.microsoft.com/office/drawing/2014/main" id="{3AAE0080-AC1C-448D-B5D1-E127E36CC05A}"/>
              </a:ext>
            </a:extLst>
          </p:cNvPr>
          <p:cNvPicPr>
            <a:picLocks noChangeAspect="1"/>
          </p:cNvPicPr>
          <p:nvPr/>
        </p:nvPicPr>
        <p:blipFill rotWithShape="1">
          <a:blip r:embed="rId2">
            <a:extLst>
              <a:ext uri="{28A0092B-C50C-407E-A947-70E740481C1C}">
                <a14:useLocalDpi xmlns:a14="http://schemas.microsoft.com/office/drawing/2010/main" val="0"/>
              </a:ext>
            </a:extLst>
          </a:blip>
          <a:srcRect r="18749" b="-1"/>
          <a:stretch/>
        </p:blipFill>
        <p:spPr>
          <a:xfrm>
            <a:off x="5761975"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 name="Subtitle 2">
            <a:extLst>
              <a:ext uri="{FF2B5EF4-FFF2-40B4-BE49-F238E27FC236}">
                <a16:creationId xmlns:a16="http://schemas.microsoft.com/office/drawing/2014/main" id="{FB61B517-607B-499A-8D35-15C5368DE496}"/>
              </a:ext>
            </a:extLst>
          </p:cNvPr>
          <p:cNvSpPr>
            <a:spLocks noGrp="1"/>
          </p:cNvSpPr>
          <p:nvPr>
            <p:ph type="subTitle" idx="1"/>
          </p:nvPr>
        </p:nvSpPr>
        <p:spPr>
          <a:xfrm>
            <a:off x="913872" y="2110721"/>
            <a:ext cx="4426757" cy="2020825"/>
          </a:xfrm>
        </p:spPr>
        <p:txBody>
          <a:bodyPr vert="horz" lIns="91440" tIns="45720" rIns="91440" bIns="45720" rtlCol="0" anchor="t">
            <a:normAutofit fontScale="85000" lnSpcReduction="20000"/>
          </a:bodyPr>
          <a:lstStyle/>
          <a:p>
            <a:pPr marL="285750" indent="-228600" algn="l">
              <a:buFont typeface="Arial" panose="020B0604020202020204" pitchFamily="34" charset="0"/>
              <a:buChar char="•"/>
            </a:pPr>
            <a:r>
              <a:rPr lang="en-US" sz="1400" dirty="0"/>
              <a:t>Open ID Connect (Sign in) Flow</a:t>
            </a:r>
          </a:p>
          <a:p>
            <a:pPr marL="285750" indent="-228600" algn="l">
              <a:buFont typeface="Arial" panose="020B0604020202020204" pitchFamily="34" charset="0"/>
              <a:buChar char="•"/>
            </a:pPr>
            <a:r>
              <a:rPr lang="en-US" sz="1400" dirty="0"/>
              <a:t>OAuth 2.0 Auth code grant</a:t>
            </a:r>
          </a:p>
          <a:p>
            <a:pPr marL="285750" indent="-228600" algn="l">
              <a:buFont typeface="Arial" panose="020B0604020202020204" pitchFamily="34" charset="0"/>
              <a:buChar char="•"/>
            </a:pPr>
            <a:r>
              <a:rPr lang="en-US" sz="1400" dirty="0"/>
              <a:t>OAuth 2.0 Implicit grant</a:t>
            </a:r>
          </a:p>
          <a:p>
            <a:pPr marL="285750" indent="-228600" algn="l">
              <a:buFont typeface="Arial" panose="020B0604020202020204" pitchFamily="34" charset="0"/>
              <a:buChar char="•"/>
            </a:pPr>
            <a:r>
              <a:rPr lang="en-US" sz="1400" dirty="0" err="1"/>
              <a:t>Oauth</a:t>
            </a:r>
            <a:r>
              <a:rPr lang="en-US" sz="1400" dirty="0"/>
              <a:t> 2.0 On-behalf-of</a:t>
            </a:r>
          </a:p>
          <a:p>
            <a:pPr marL="285750" indent="-228600" algn="l">
              <a:buFont typeface="Arial" panose="020B0604020202020204" pitchFamily="34" charset="0"/>
              <a:buChar char="•"/>
            </a:pPr>
            <a:r>
              <a:rPr lang="en-US" sz="1400" dirty="0" err="1"/>
              <a:t>Oauth</a:t>
            </a:r>
            <a:r>
              <a:rPr lang="en-US" sz="1400" dirty="0"/>
              <a:t> 2.0 Client Credentials</a:t>
            </a:r>
          </a:p>
          <a:p>
            <a:pPr marL="285750" indent="-228600" algn="l">
              <a:buFont typeface="Arial" panose="020B0604020202020204" pitchFamily="34" charset="0"/>
              <a:buChar char="•"/>
            </a:pPr>
            <a:r>
              <a:rPr lang="en-US" sz="1400" dirty="0" err="1"/>
              <a:t>Oauth</a:t>
            </a:r>
            <a:r>
              <a:rPr lang="en-US" sz="1400" dirty="0"/>
              <a:t> 2.0 Resource Owner password credentials grant</a:t>
            </a:r>
          </a:p>
          <a:p>
            <a:pPr marL="285750" indent="-228600" algn="l">
              <a:buFont typeface="Arial" panose="020B0604020202020204" pitchFamily="34" charset="0"/>
              <a:buChar char="•"/>
            </a:pPr>
            <a:r>
              <a:rPr lang="es-ES" sz="1400" dirty="0" err="1"/>
              <a:t>Refresh</a:t>
            </a:r>
            <a:r>
              <a:rPr lang="es-ES" sz="1400" dirty="0"/>
              <a:t> Token</a:t>
            </a:r>
          </a:p>
          <a:p>
            <a:pPr marL="285750" indent="-228600" algn="l">
              <a:buFont typeface="Arial" panose="020B0604020202020204" pitchFamily="34" charset="0"/>
              <a:buChar char="•"/>
            </a:pPr>
            <a:r>
              <a:rPr lang="es-ES" sz="1400" dirty="0" err="1"/>
              <a:t>Device</a:t>
            </a:r>
            <a:r>
              <a:rPr lang="es-ES" sz="1400" dirty="0"/>
              <a:t> Code Flow (personal </a:t>
            </a:r>
            <a:r>
              <a:rPr lang="es-ES" sz="1400" dirty="0" err="1"/>
              <a:t>accounts</a:t>
            </a:r>
            <a:r>
              <a:rPr lang="es-ES" sz="1400" dirty="0"/>
              <a:t> NOT </a:t>
            </a:r>
            <a:r>
              <a:rPr lang="es-ES" sz="1400" dirty="0" err="1"/>
              <a:t>supported</a:t>
            </a:r>
            <a:r>
              <a:rPr lang="es-ES" sz="1400" dirty="0"/>
              <a:t>)</a:t>
            </a:r>
            <a:endParaRPr lang="en-US" sz="1400" dirty="0"/>
          </a:p>
          <a:p>
            <a:pPr indent="-228600" algn="l">
              <a:buFont typeface="Arial" panose="020B0604020202020204" pitchFamily="34" charset="0"/>
              <a:buChar char="•"/>
            </a:pPr>
            <a:endParaRPr lang="en-US" sz="1400" dirty="0"/>
          </a:p>
        </p:txBody>
      </p:sp>
      <p:sp>
        <p:nvSpPr>
          <p:cNvPr id="16" name="Freeform: Shape 15">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196"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social media post&#10;&#10;Description automatically generated">
            <a:extLst>
              <a:ext uri="{FF2B5EF4-FFF2-40B4-BE49-F238E27FC236}">
                <a16:creationId xmlns:a16="http://schemas.microsoft.com/office/drawing/2014/main" id="{FB4D3113-B07C-4A2F-BB8B-9F47DEF862E3}"/>
              </a:ext>
            </a:extLst>
          </p:cNvPr>
          <p:cNvPicPr>
            <a:picLocks noChangeAspect="1"/>
          </p:cNvPicPr>
          <p:nvPr/>
        </p:nvPicPr>
        <p:blipFill rotWithShape="1">
          <a:blip r:embed="rId3">
            <a:extLst>
              <a:ext uri="{28A0092B-C50C-407E-A947-70E740481C1C}">
                <a14:useLocalDpi xmlns:a14="http://schemas.microsoft.com/office/drawing/2010/main" val="0"/>
              </a:ext>
            </a:extLst>
          </a:blip>
          <a:srcRect l="3992" r="11439" b="1"/>
          <a:stretch/>
        </p:blipFill>
        <p:spPr>
          <a:xfrm>
            <a:off x="5933788" y="2715337"/>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9" name="Picture 8" descr="A screenshot of a map&#10;&#10;Description automatically generated">
            <a:extLst>
              <a:ext uri="{FF2B5EF4-FFF2-40B4-BE49-F238E27FC236}">
                <a16:creationId xmlns:a16="http://schemas.microsoft.com/office/drawing/2014/main" id="{95295482-2C52-47D9-82FA-3D3D61045821}"/>
              </a:ext>
            </a:extLst>
          </p:cNvPr>
          <p:cNvPicPr>
            <a:picLocks noChangeAspect="1"/>
          </p:cNvPicPr>
          <p:nvPr/>
        </p:nvPicPr>
        <p:blipFill rotWithShape="1">
          <a:blip r:embed="rId4">
            <a:extLst>
              <a:ext uri="{28A0092B-C50C-407E-A947-70E740481C1C}">
                <a14:useLocalDpi xmlns:a14="http://schemas.microsoft.com/office/drawing/2010/main" val="0"/>
              </a:ext>
            </a:extLst>
          </a:blip>
          <a:srcRect l="33137" r="19163" b="1"/>
          <a:stretch/>
        </p:blipFill>
        <p:spPr>
          <a:xfrm>
            <a:off x="8454797" y="0"/>
            <a:ext cx="3733532" cy="3130760"/>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0" name="Freeform: Shape 19">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85955DB0-C8A4-41FA-8385-4A1813EB49A0}"/>
              </a:ext>
            </a:extLst>
          </p:cNvPr>
          <p:cNvPicPr>
            <a:picLocks noChangeAspect="1"/>
          </p:cNvPicPr>
          <p:nvPr/>
        </p:nvPicPr>
        <p:blipFill rotWithShape="1">
          <a:blip r:embed="rId5">
            <a:extLst>
              <a:ext uri="{28A0092B-C50C-407E-A947-70E740481C1C}">
                <a14:useLocalDpi xmlns:a14="http://schemas.microsoft.com/office/drawing/2010/main" val="0"/>
              </a:ext>
            </a:extLst>
          </a:blip>
          <a:srcRect l="14103" r="17767" b="-3"/>
          <a:stretch/>
        </p:blipFill>
        <p:spPr>
          <a:xfrm>
            <a:off x="20" y="4414950"/>
            <a:ext cx="1568072" cy="1847088"/>
          </a:xfrm>
          <a:custGeom>
            <a:avLst/>
            <a:gdLst>
              <a:gd name="connsiteX0" fmla="*/ 644548 w 1568092"/>
              <a:gd name="connsiteY0" fmla="*/ 0 h 1847088"/>
              <a:gd name="connsiteX1" fmla="*/ 1568092 w 1568092"/>
              <a:gd name="connsiteY1" fmla="*/ 923544 h 1847088"/>
              <a:gd name="connsiteX2" fmla="*/ 644548 w 1568092"/>
              <a:gd name="connsiteY2" fmla="*/ 1847088 h 1847088"/>
              <a:gd name="connsiteX3" fmla="*/ 128186 w 1568092"/>
              <a:gd name="connsiteY3" fmla="*/ 1689361 h 1847088"/>
              <a:gd name="connsiteX4" fmla="*/ 0 w 1568092"/>
              <a:gd name="connsiteY4" fmla="*/ 1583598 h 1847088"/>
              <a:gd name="connsiteX5" fmla="*/ 0 w 1568092"/>
              <a:gd name="connsiteY5" fmla="*/ 263490 h 1847088"/>
              <a:gd name="connsiteX6" fmla="*/ 128186 w 1568092"/>
              <a:gd name="connsiteY6" fmla="*/ 157727 h 1847088"/>
              <a:gd name="connsiteX7" fmla="*/ 644548 w 1568092"/>
              <a:gd name="connsiteY7" fmla="*/ 0 h 18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5" name="Picture 4">
            <a:extLst>
              <a:ext uri="{FF2B5EF4-FFF2-40B4-BE49-F238E27FC236}">
                <a16:creationId xmlns:a16="http://schemas.microsoft.com/office/drawing/2014/main" id="{101E0CFF-021F-4D78-B106-B0E8ED976680}"/>
              </a:ext>
            </a:extLst>
          </p:cNvPr>
          <p:cNvPicPr>
            <a:picLocks noChangeAspect="1"/>
          </p:cNvPicPr>
          <p:nvPr/>
        </p:nvPicPr>
        <p:blipFill rotWithShape="1">
          <a:blip r:embed="rId6"/>
          <a:srcRect r="5" b="22539"/>
          <a:stretch/>
        </p:blipFill>
        <p:spPr>
          <a:xfrm>
            <a:off x="1866382"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4"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04F833-754E-4C96-8856-672AFDDAC4C5}"/>
              </a:ext>
            </a:extLst>
          </p:cNvPr>
          <p:cNvPicPr>
            <a:picLocks noChangeAspect="1"/>
          </p:cNvPicPr>
          <p:nvPr/>
        </p:nvPicPr>
        <p:blipFill rotWithShape="1">
          <a:blip r:embed="rId7"/>
          <a:srcRect r="16634" b="-1"/>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157633513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7413BC73-B292-45E4-90A2-E8EAEFFEE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0" y="643466"/>
            <a:ext cx="9904120" cy="5571067"/>
          </a:xfrm>
          <a:prstGeom prst="rect">
            <a:avLst/>
          </a:prstGeom>
        </p:spPr>
      </p:pic>
      <p:sp>
        <p:nvSpPr>
          <p:cNvPr id="4" name="Rectangle 3">
            <a:extLst>
              <a:ext uri="{FF2B5EF4-FFF2-40B4-BE49-F238E27FC236}">
                <a16:creationId xmlns:a16="http://schemas.microsoft.com/office/drawing/2014/main" id="{D141B5C9-84AC-45CB-B56B-8509BCC2D13A}"/>
              </a:ext>
            </a:extLst>
          </p:cNvPr>
          <p:cNvSpPr/>
          <p:nvPr/>
        </p:nvSpPr>
        <p:spPr>
          <a:xfrm>
            <a:off x="3580896" y="6173601"/>
            <a:ext cx="8611104" cy="369332"/>
          </a:xfrm>
          <a:prstGeom prst="rect">
            <a:avLst/>
          </a:prstGeom>
        </p:spPr>
        <p:txBody>
          <a:bodyPr wrap="square">
            <a:spAutoFit/>
          </a:bodyPr>
          <a:lstStyle/>
          <a:p>
            <a:r>
              <a:rPr lang="en-US" dirty="0"/>
              <a:t>https://github.com/AzureAD/microsoft-authentication-library-for-dotnet/wiki/scenarios</a:t>
            </a:r>
          </a:p>
        </p:txBody>
      </p:sp>
    </p:spTree>
    <p:extLst>
      <p:ext uri="{BB962C8B-B14F-4D97-AF65-F5344CB8AC3E}">
        <p14:creationId xmlns:p14="http://schemas.microsoft.com/office/powerpoint/2010/main" val="262327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7E42A2-EDB9-4FC0-B1B3-18FED86965F7}"/>
              </a:ext>
            </a:extLst>
          </p:cNvPr>
          <p:cNvPicPr>
            <a:picLocks noChangeAspect="1"/>
          </p:cNvPicPr>
          <p:nvPr/>
        </p:nvPicPr>
        <p:blipFill>
          <a:blip r:embed="rId2"/>
          <a:stretch>
            <a:fillRect/>
          </a:stretch>
        </p:blipFill>
        <p:spPr>
          <a:xfrm>
            <a:off x="2454333" y="1156915"/>
            <a:ext cx="7283333" cy="5123698"/>
          </a:xfrm>
          <a:prstGeom prst="rect">
            <a:avLst/>
          </a:prstGeom>
        </p:spPr>
      </p:pic>
      <p:sp>
        <p:nvSpPr>
          <p:cNvPr id="5" name="Title 4">
            <a:extLst>
              <a:ext uri="{FF2B5EF4-FFF2-40B4-BE49-F238E27FC236}">
                <a16:creationId xmlns:a16="http://schemas.microsoft.com/office/drawing/2014/main" id="{51FB971D-4D18-4056-B25B-ECAC6EEC28A4}"/>
              </a:ext>
            </a:extLst>
          </p:cNvPr>
          <p:cNvSpPr>
            <a:spLocks noGrp="1"/>
          </p:cNvSpPr>
          <p:nvPr>
            <p:ph type="title"/>
          </p:nvPr>
        </p:nvSpPr>
        <p:spPr/>
        <p:txBody>
          <a:bodyPr/>
          <a:lstStyle/>
          <a:p>
            <a:r>
              <a:rPr lang="en-US" dirty="0"/>
              <a:t>Azure AD Sign In Flow</a:t>
            </a:r>
          </a:p>
        </p:txBody>
      </p:sp>
    </p:spTree>
    <p:extLst>
      <p:ext uri="{BB962C8B-B14F-4D97-AF65-F5344CB8AC3E}">
        <p14:creationId xmlns:p14="http://schemas.microsoft.com/office/powerpoint/2010/main" val="3580947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FB971D-4D18-4056-B25B-ECAC6EEC28A4}"/>
              </a:ext>
            </a:extLst>
          </p:cNvPr>
          <p:cNvSpPr>
            <a:spLocks noGrp="1"/>
          </p:cNvSpPr>
          <p:nvPr>
            <p:ph type="title"/>
          </p:nvPr>
        </p:nvSpPr>
        <p:spPr>
          <a:xfrm>
            <a:off x="838200" y="126587"/>
            <a:ext cx="10515600" cy="1171466"/>
          </a:xfrm>
        </p:spPr>
        <p:txBody>
          <a:bodyPr/>
          <a:lstStyle/>
          <a:p>
            <a:r>
              <a:rPr lang="en-US"/>
              <a:t>Azure AD Sign In Flow</a:t>
            </a:r>
            <a:endParaRPr lang="en-US" dirty="0"/>
          </a:p>
        </p:txBody>
      </p:sp>
      <p:pic>
        <p:nvPicPr>
          <p:cNvPr id="4" name="Picture 3">
            <a:extLst>
              <a:ext uri="{FF2B5EF4-FFF2-40B4-BE49-F238E27FC236}">
                <a16:creationId xmlns:a16="http://schemas.microsoft.com/office/drawing/2014/main" id="{ACA23533-8DF2-4B54-8F95-0911EB075345}"/>
              </a:ext>
            </a:extLst>
          </p:cNvPr>
          <p:cNvPicPr>
            <a:picLocks noChangeAspect="1"/>
          </p:cNvPicPr>
          <p:nvPr/>
        </p:nvPicPr>
        <p:blipFill>
          <a:blip r:embed="rId2"/>
          <a:stretch>
            <a:fillRect/>
          </a:stretch>
        </p:blipFill>
        <p:spPr>
          <a:xfrm>
            <a:off x="1516966" y="1197709"/>
            <a:ext cx="8322494" cy="2799232"/>
          </a:xfrm>
          <a:prstGeom prst="rect">
            <a:avLst/>
          </a:prstGeom>
        </p:spPr>
      </p:pic>
      <p:pic>
        <p:nvPicPr>
          <p:cNvPr id="6" name="Picture 5">
            <a:extLst>
              <a:ext uri="{FF2B5EF4-FFF2-40B4-BE49-F238E27FC236}">
                <a16:creationId xmlns:a16="http://schemas.microsoft.com/office/drawing/2014/main" id="{523984B6-8902-4D36-953E-61DD40B22324}"/>
              </a:ext>
            </a:extLst>
          </p:cNvPr>
          <p:cNvPicPr>
            <a:picLocks noChangeAspect="1"/>
          </p:cNvPicPr>
          <p:nvPr/>
        </p:nvPicPr>
        <p:blipFill>
          <a:blip r:embed="rId3"/>
          <a:stretch>
            <a:fillRect/>
          </a:stretch>
        </p:blipFill>
        <p:spPr>
          <a:xfrm>
            <a:off x="1472485" y="4454043"/>
            <a:ext cx="9144000" cy="1915972"/>
          </a:xfrm>
          <a:prstGeom prst="rect">
            <a:avLst/>
          </a:prstGeom>
        </p:spPr>
      </p:pic>
    </p:spTree>
    <p:extLst>
      <p:ext uri="{BB962C8B-B14F-4D97-AF65-F5344CB8AC3E}">
        <p14:creationId xmlns:p14="http://schemas.microsoft.com/office/powerpoint/2010/main" val="3249628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5189EE-AE4E-45F9-A05B-4385EE093D67}"/>
              </a:ext>
            </a:extLst>
          </p:cNvPr>
          <p:cNvPicPr>
            <a:picLocks noChangeAspect="1"/>
          </p:cNvPicPr>
          <p:nvPr/>
        </p:nvPicPr>
        <p:blipFill>
          <a:blip r:embed="rId2"/>
          <a:stretch>
            <a:fillRect/>
          </a:stretch>
        </p:blipFill>
        <p:spPr>
          <a:xfrm>
            <a:off x="1524000" y="1210798"/>
            <a:ext cx="9144000" cy="2745006"/>
          </a:xfrm>
          <a:prstGeom prst="rect">
            <a:avLst/>
          </a:prstGeom>
        </p:spPr>
      </p:pic>
      <p:pic>
        <p:nvPicPr>
          <p:cNvPr id="7" name="Picture 6">
            <a:extLst>
              <a:ext uri="{FF2B5EF4-FFF2-40B4-BE49-F238E27FC236}">
                <a16:creationId xmlns:a16="http://schemas.microsoft.com/office/drawing/2014/main" id="{B222497C-7118-4461-9759-8333050FE96A}"/>
              </a:ext>
            </a:extLst>
          </p:cNvPr>
          <p:cNvPicPr>
            <a:picLocks noChangeAspect="1"/>
          </p:cNvPicPr>
          <p:nvPr/>
        </p:nvPicPr>
        <p:blipFill>
          <a:blip r:embed="rId3"/>
          <a:stretch>
            <a:fillRect/>
          </a:stretch>
        </p:blipFill>
        <p:spPr>
          <a:xfrm>
            <a:off x="1524000" y="4206672"/>
            <a:ext cx="9144000" cy="1967620"/>
          </a:xfrm>
          <a:prstGeom prst="rect">
            <a:avLst/>
          </a:prstGeom>
        </p:spPr>
      </p:pic>
      <p:sp>
        <p:nvSpPr>
          <p:cNvPr id="2" name="Title 1">
            <a:extLst>
              <a:ext uri="{FF2B5EF4-FFF2-40B4-BE49-F238E27FC236}">
                <a16:creationId xmlns:a16="http://schemas.microsoft.com/office/drawing/2014/main" id="{56CF718D-F47A-4088-A675-CB32F48DE6BD}"/>
              </a:ext>
            </a:extLst>
          </p:cNvPr>
          <p:cNvSpPr>
            <a:spLocks noGrp="1"/>
          </p:cNvSpPr>
          <p:nvPr>
            <p:ph type="title"/>
          </p:nvPr>
        </p:nvSpPr>
        <p:spPr/>
        <p:txBody>
          <a:bodyPr/>
          <a:lstStyle/>
          <a:p>
            <a:r>
              <a:rPr lang="en-US" dirty="0"/>
              <a:t>Azure AD Authorization Code Flow</a:t>
            </a:r>
          </a:p>
        </p:txBody>
      </p:sp>
      <p:sp>
        <p:nvSpPr>
          <p:cNvPr id="10" name="Rectangle 9">
            <a:extLst>
              <a:ext uri="{FF2B5EF4-FFF2-40B4-BE49-F238E27FC236}">
                <a16:creationId xmlns:a16="http://schemas.microsoft.com/office/drawing/2014/main" id="{8965A78A-1934-4B3A-8196-D1F61C5A6BB0}"/>
              </a:ext>
            </a:extLst>
          </p:cNvPr>
          <p:cNvSpPr/>
          <p:nvPr/>
        </p:nvSpPr>
        <p:spPr>
          <a:xfrm>
            <a:off x="1811223" y="2932383"/>
            <a:ext cx="5328363" cy="201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0532F-05BE-4027-B999-4A8F0A44A6CB}"/>
              </a:ext>
            </a:extLst>
          </p:cNvPr>
          <p:cNvSpPr/>
          <p:nvPr/>
        </p:nvSpPr>
        <p:spPr>
          <a:xfrm>
            <a:off x="1811222" y="3283759"/>
            <a:ext cx="2124937" cy="201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36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2C1C6-9362-462A-952D-BBF887C3CEF4}"/>
              </a:ext>
            </a:extLst>
          </p:cNvPr>
          <p:cNvPicPr>
            <a:picLocks noChangeAspect="1"/>
          </p:cNvPicPr>
          <p:nvPr/>
        </p:nvPicPr>
        <p:blipFill>
          <a:blip r:embed="rId2"/>
          <a:stretch>
            <a:fillRect/>
          </a:stretch>
        </p:blipFill>
        <p:spPr>
          <a:xfrm>
            <a:off x="1524000" y="1201299"/>
            <a:ext cx="9144000" cy="2700403"/>
          </a:xfrm>
          <a:prstGeom prst="rect">
            <a:avLst/>
          </a:prstGeom>
        </p:spPr>
      </p:pic>
      <p:pic>
        <p:nvPicPr>
          <p:cNvPr id="4" name="Picture 3">
            <a:extLst>
              <a:ext uri="{FF2B5EF4-FFF2-40B4-BE49-F238E27FC236}">
                <a16:creationId xmlns:a16="http://schemas.microsoft.com/office/drawing/2014/main" id="{8C0CFB80-1F43-42A7-9098-9A531A20E7C3}"/>
              </a:ext>
            </a:extLst>
          </p:cNvPr>
          <p:cNvPicPr>
            <a:picLocks noChangeAspect="1"/>
          </p:cNvPicPr>
          <p:nvPr/>
        </p:nvPicPr>
        <p:blipFill>
          <a:blip r:embed="rId3"/>
          <a:stretch>
            <a:fillRect/>
          </a:stretch>
        </p:blipFill>
        <p:spPr>
          <a:xfrm>
            <a:off x="1524000" y="4206672"/>
            <a:ext cx="9144000" cy="1967620"/>
          </a:xfrm>
          <a:prstGeom prst="rect">
            <a:avLst/>
          </a:prstGeom>
        </p:spPr>
      </p:pic>
      <p:sp>
        <p:nvSpPr>
          <p:cNvPr id="5" name="Rectangle 4">
            <a:extLst>
              <a:ext uri="{FF2B5EF4-FFF2-40B4-BE49-F238E27FC236}">
                <a16:creationId xmlns:a16="http://schemas.microsoft.com/office/drawing/2014/main" id="{2DA28E5E-2D22-4159-83D1-A059C85552E9}"/>
              </a:ext>
            </a:extLst>
          </p:cNvPr>
          <p:cNvSpPr/>
          <p:nvPr/>
        </p:nvSpPr>
        <p:spPr bwMode="auto">
          <a:xfrm>
            <a:off x="1732499" y="2889993"/>
            <a:ext cx="2579581" cy="20101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B028A5C7-0D0C-45A3-A72C-2DCECC96F232}"/>
              </a:ext>
            </a:extLst>
          </p:cNvPr>
          <p:cNvSpPr>
            <a:spLocks noGrp="1"/>
          </p:cNvSpPr>
          <p:nvPr>
            <p:ph type="title"/>
          </p:nvPr>
        </p:nvSpPr>
        <p:spPr/>
        <p:txBody>
          <a:bodyPr/>
          <a:lstStyle/>
          <a:p>
            <a:r>
              <a:rPr lang="en-US" dirty="0"/>
              <a:t>Azure AD Refresh Token</a:t>
            </a:r>
          </a:p>
        </p:txBody>
      </p:sp>
      <p:sp>
        <p:nvSpPr>
          <p:cNvPr id="7" name="Rectangle 6">
            <a:extLst>
              <a:ext uri="{FF2B5EF4-FFF2-40B4-BE49-F238E27FC236}">
                <a16:creationId xmlns:a16="http://schemas.microsoft.com/office/drawing/2014/main" id="{C758CF35-47F8-428E-BA0D-8E75977996A3}"/>
              </a:ext>
            </a:extLst>
          </p:cNvPr>
          <p:cNvSpPr/>
          <p:nvPr/>
        </p:nvSpPr>
        <p:spPr>
          <a:xfrm>
            <a:off x="1732499" y="2889993"/>
            <a:ext cx="4913000" cy="201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082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106467-D7F6-47B9-82A1-4A92D8FDAC3D}"/>
              </a:ext>
            </a:extLst>
          </p:cNvPr>
          <p:cNvPicPr>
            <a:picLocks noChangeAspect="1"/>
          </p:cNvPicPr>
          <p:nvPr/>
        </p:nvPicPr>
        <p:blipFill>
          <a:blip r:embed="rId2"/>
          <a:stretch>
            <a:fillRect/>
          </a:stretch>
        </p:blipFill>
        <p:spPr>
          <a:xfrm>
            <a:off x="2306126" y="1146481"/>
            <a:ext cx="7579748" cy="5168010"/>
          </a:xfrm>
          <a:prstGeom prst="rect">
            <a:avLst/>
          </a:prstGeom>
        </p:spPr>
      </p:pic>
      <p:sp>
        <p:nvSpPr>
          <p:cNvPr id="2" name="Title 1">
            <a:extLst>
              <a:ext uri="{FF2B5EF4-FFF2-40B4-BE49-F238E27FC236}">
                <a16:creationId xmlns:a16="http://schemas.microsoft.com/office/drawing/2014/main" id="{26DE91A8-4C49-4A76-8A4B-F40E7CF67C4F}"/>
              </a:ext>
            </a:extLst>
          </p:cNvPr>
          <p:cNvSpPr>
            <a:spLocks noGrp="1"/>
          </p:cNvSpPr>
          <p:nvPr>
            <p:ph type="title"/>
          </p:nvPr>
        </p:nvSpPr>
        <p:spPr/>
        <p:txBody>
          <a:bodyPr/>
          <a:lstStyle/>
          <a:p>
            <a:r>
              <a:rPr lang="en-US" dirty="0"/>
              <a:t>Azure AD On-Behalf-Of Flow</a:t>
            </a:r>
          </a:p>
        </p:txBody>
      </p:sp>
    </p:spTree>
    <p:extLst>
      <p:ext uri="{BB962C8B-B14F-4D97-AF65-F5344CB8AC3E}">
        <p14:creationId xmlns:p14="http://schemas.microsoft.com/office/powerpoint/2010/main" val="917379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8906166-F040-44EC-9209-570AECC65873}"/>
              </a:ext>
            </a:extLst>
          </p:cNvPr>
          <p:cNvGrpSpPr/>
          <p:nvPr/>
        </p:nvGrpSpPr>
        <p:grpSpPr>
          <a:xfrm>
            <a:off x="1718718" y="1187682"/>
            <a:ext cx="8754564" cy="5159761"/>
            <a:chOff x="1718718" y="890956"/>
            <a:chExt cx="8754564" cy="5159761"/>
          </a:xfrm>
        </p:grpSpPr>
        <p:pic>
          <p:nvPicPr>
            <p:cNvPr id="2" name="Picture 1">
              <a:extLst>
                <a:ext uri="{FF2B5EF4-FFF2-40B4-BE49-F238E27FC236}">
                  <a16:creationId xmlns:a16="http://schemas.microsoft.com/office/drawing/2014/main" id="{8E8377A8-F180-4D19-9E1E-6D7251877EA5}"/>
                </a:ext>
              </a:extLst>
            </p:cNvPr>
            <p:cNvPicPr>
              <a:picLocks noChangeAspect="1"/>
            </p:cNvPicPr>
            <p:nvPr/>
          </p:nvPicPr>
          <p:blipFill>
            <a:blip r:embed="rId2"/>
            <a:stretch>
              <a:fillRect/>
            </a:stretch>
          </p:blipFill>
          <p:spPr>
            <a:xfrm>
              <a:off x="1718718" y="890956"/>
              <a:ext cx="8754564" cy="5159761"/>
            </a:xfrm>
            <a:prstGeom prst="rect">
              <a:avLst/>
            </a:prstGeom>
          </p:spPr>
        </p:pic>
        <p:sp>
          <p:nvSpPr>
            <p:cNvPr id="4" name="Rectangle 3">
              <a:extLst>
                <a:ext uri="{FF2B5EF4-FFF2-40B4-BE49-F238E27FC236}">
                  <a16:creationId xmlns:a16="http://schemas.microsoft.com/office/drawing/2014/main" id="{80091B17-73CF-449B-AC74-9EB0207ED2E8}"/>
                </a:ext>
              </a:extLst>
            </p:cNvPr>
            <p:cNvSpPr/>
            <p:nvPr/>
          </p:nvSpPr>
          <p:spPr>
            <a:xfrm>
              <a:off x="2002955" y="2368399"/>
              <a:ext cx="4198222" cy="194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944625-88CA-49BD-9069-E8F83386D70C}"/>
                </a:ext>
              </a:extLst>
            </p:cNvPr>
            <p:cNvSpPr/>
            <p:nvPr/>
          </p:nvSpPr>
          <p:spPr>
            <a:xfrm>
              <a:off x="2002954" y="2935069"/>
              <a:ext cx="8274419" cy="2409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A6DA8A4-F971-42E6-B003-90211C6775F8}"/>
                </a:ext>
              </a:extLst>
            </p:cNvPr>
            <p:cNvSpPr/>
            <p:nvPr/>
          </p:nvSpPr>
          <p:spPr>
            <a:xfrm>
              <a:off x="2002954" y="5571459"/>
              <a:ext cx="2646319" cy="20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44747372-5C6A-4E28-9D27-C689D23F38C1}"/>
              </a:ext>
            </a:extLst>
          </p:cNvPr>
          <p:cNvSpPr>
            <a:spLocks noGrp="1"/>
          </p:cNvSpPr>
          <p:nvPr>
            <p:ph type="title"/>
          </p:nvPr>
        </p:nvSpPr>
        <p:spPr/>
        <p:txBody>
          <a:bodyPr/>
          <a:lstStyle/>
          <a:p>
            <a:r>
              <a:rPr lang="en-US" dirty="0"/>
              <a:t>Azure AD On-Behalf-Of Flow</a:t>
            </a:r>
          </a:p>
        </p:txBody>
      </p:sp>
    </p:spTree>
    <p:extLst>
      <p:ext uri="{BB962C8B-B14F-4D97-AF65-F5344CB8AC3E}">
        <p14:creationId xmlns:p14="http://schemas.microsoft.com/office/powerpoint/2010/main" val="49738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A85B2D-01C9-4D10-AF03-302D7A8FC06B}"/>
              </a:ext>
            </a:extLst>
          </p:cNvPr>
          <p:cNvPicPr>
            <a:picLocks noChangeAspect="1"/>
          </p:cNvPicPr>
          <p:nvPr/>
        </p:nvPicPr>
        <p:blipFill>
          <a:blip r:embed="rId2"/>
          <a:stretch>
            <a:fillRect/>
          </a:stretch>
        </p:blipFill>
        <p:spPr>
          <a:xfrm>
            <a:off x="2906596" y="1160381"/>
            <a:ext cx="6378808" cy="5230759"/>
          </a:xfrm>
          <a:prstGeom prst="rect">
            <a:avLst/>
          </a:prstGeom>
        </p:spPr>
      </p:pic>
      <p:sp>
        <p:nvSpPr>
          <p:cNvPr id="2" name="Title 1">
            <a:extLst>
              <a:ext uri="{FF2B5EF4-FFF2-40B4-BE49-F238E27FC236}">
                <a16:creationId xmlns:a16="http://schemas.microsoft.com/office/drawing/2014/main" id="{2AAC5CB3-8AEE-404B-B321-4EEC709C5E27}"/>
              </a:ext>
            </a:extLst>
          </p:cNvPr>
          <p:cNvSpPr>
            <a:spLocks noGrp="1"/>
          </p:cNvSpPr>
          <p:nvPr>
            <p:ph type="title"/>
          </p:nvPr>
        </p:nvSpPr>
        <p:spPr/>
        <p:txBody>
          <a:bodyPr/>
          <a:lstStyle/>
          <a:p>
            <a:r>
              <a:rPr lang="en-US" dirty="0"/>
              <a:t>Azure AD Client Credentials Flow</a:t>
            </a:r>
          </a:p>
        </p:txBody>
      </p:sp>
    </p:spTree>
    <p:extLst>
      <p:ext uri="{BB962C8B-B14F-4D97-AF65-F5344CB8AC3E}">
        <p14:creationId xmlns:p14="http://schemas.microsoft.com/office/powerpoint/2010/main" val="4279809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FB7A6-0792-4229-B163-09FB31F9DE2A}"/>
              </a:ext>
            </a:extLst>
          </p:cNvPr>
          <p:cNvSpPr>
            <a:spLocks noGrp="1"/>
          </p:cNvSpPr>
          <p:nvPr>
            <p:ph type="title"/>
          </p:nvPr>
        </p:nvSpPr>
        <p:spPr/>
        <p:txBody>
          <a:bodyPr/>
          <a:lstStyle/>
          <a:p>
            <a:r>
              <a:rPr lang="en-US" dirty="0"/>
              <a:t>Azure AD Client Credentials Flow</a:t>
            </a:r>
          </a:p>
        </p:txBody>
      </p:sp>
      <p:grpSp>
        <p:nvGrpSpPr>
          <p:cNvPr id="14" name="Group 13">
            <a:extLst>
              <a:ext uri="{FF2B5EF4-FFF2-40B4-BE49-F238E27FC236}">
                <a16:creationId xmlns:a16="http://schemas.microsoft.com/office/drawing/2014/main" id="{9B66A102-7077-4EAF-B33A-CCCC4864E8D7}"/>
              </a:ext>
            </a:extLst>
          </p:cNvPr>
          <p:cNvGrpSpPr/>
          <p:nvPr/>
        </p:nvGrpSpPr>
        <p:grpSpPr>
          <a:xfrm>
            <a:off x="664069" y="2157952"/>
            <a:ext cx="3637228" cy="3219447"/>
            <a:chOff x="149341" y="1298053"/>
            <a:chExt cx="3637228" cy="3219447"/>
          </a:xfrm>
        </p:grpSpPr>
        <p:pic>
          <p:nvPicPr>
            <p:cNvPr id="4" name="Picture 3">
              <a:extLst>
                <a:ext uri="{FF2B5EF4-FFF2-40B4-BE49-F238E27FC236}">
                  <a16:creationId xmlns:a16="http://schemas.microsoft.com/office/drawing/2014/main" id="{ADB3A759-BE60-4FD6-83A8-A2667A4DA30B}"/>
                </a:ext>
              </a:extLst>
            </p:cNvPr>
            <p:cNvPicPr>
              <a:picLocks noChangeAspect="1"/>
            </p:cNvPicPr>
            <p:nvPr/>
          </p:nvPicPr>
          <p:blipFill rotWithShape="1">
            <a:blip r:embed="rId2"/>
            <a:srcRect t="1" r="48520" b="705"/>
            <a:stretch/>
          </p:blipFill>
          <p:spPr>
            <a:xfrm>
              <a:off x="149341" y="3241300"/>
              <a:ext cx="3637228" cy="1276200"/>
            </a:xfrm>
            <a:prstGeom prst="rect">
              <a:avLst/>
            </a:prstGeom>
          </p:spPr>
        </p:pic>
        <p:grpSp>
          <p:nvGrpSpPr>
            <p:cNvPr id="10" name="Group 9">
              <a:extLst>
                <a:ext uri="{FF2B5EF4-FFF2-40B4-BE49-F238E27FC236}">
                  <a16:creationId xmlns:a16="http://schemas.microsoft.com/office/drawing/2014/main" id="{E36EEC46-4DE2-44FF-9456-22E7B4759B9F}"/>
                </a:ext>
              </a:extLst>
            </p:cNvPr>
            <p:cNvGrpSpPr/>
            <p:nvPr/>
          </p:nvGrpSpPr>
          <p:grpSpPr>
            <a:xfrm>
              <a:off x="213612" y="1298053"/>
              <a:ext cx="3567650" cy="1855363"/>
              <a:chOff x="213612" y="1941583"/>
              <a:chExt cx="3567650" cy="1855363"/>
            </a:xfrm>
          </p:grpSpPr>
          <p:pic>
            <p:nvPicPr>
              <p:cNvPr id="9" name="Picture 8">
                <a:extLst>
                  <a:ext uri="{FF2B5EF4-FFF2-40B4-BE49-F238E27FC236}">
                    <a16:creationId xmlns:a16="http://schemas.microsoft.com/office/drawing/2014/main" id="{55CAABB5-A461-43E6-828C-79BD81555453}"/>
                  </a:ext>
                </a:extLst>
              </p:cNvPr>
              <p:cNvPicPr>
                <a:picLocks noChangeAspect="1"/>
              </p:cNvPicPr>
              <p:nvPr/>
            </p:nvPicPr>
            <p:blipFill>
              <a:blip r:embed="rId3"/>
              <a:stretch>
                <a:fillRect/>
              </a:stretch>
            </p:blipFill>
            <p:spPr>
              <a:xfrm>
                <a:off x="213612" y="1941583"/>
                <a:ext cx="3567650" cy="1855363"/>
              </a:xfrm>
              <a:prstGeom prst="rect">
                <a:avLst/>
              </a:prstGeom>
            </p:spPr>
          </p:pic>
          <p:sp>
            <p:nvSpPr>
              <p:cNvPr id="7" name="Rectangle 6">
                <a:extLst>
                  <a:ext uri="{FF2B5EF4-FFF2-40B4-BE49-F238E27FC236}">
                    <a16:creationId xmlns:a16="http://schemas.microsoft.com/office/drawing/2014/main" id="{60F1DC4F-71D7-4574-8E45-4F46D354150D}"/>
                  </a:ext>
                </a:extLst>
              </p:cNvPr>
              <p:cNvSpPr/>
              <p:nvPr/>
            </p:nvSpPr>
            <p:spPr>
              <a:xfrm>
                <a:off x="373776" y="3202194"/>
                <a:ext cx="3155035" cy="20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0F3EDD-400A-4A37-A44E-1412C0BCCDCF}"/>
                  </a:ext>
                </a:extLst>
              </p:cNvPr>
              <p:cNvSpPr/>
              <p:nvPr/>
            </p:nvSpPr>
            <p:spPr>
              <a:xfrm>
                <a:off x="373776" y="3429000"/>
                <a:ext cx="2646319" cy="20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7F8DD5DB-7F84-472A-AC22-D3FADF36DB9E}"/>
                </a:ext>
              </a:extLst>
            </p:cNvPr>
            <p:cNvSpPr txBox="1"/>
            <p:nvPr/>
          </p:nvSpPr>
          <p:spPr>
            <a:xfrm>
              <a:off x="592178" y="4106113"/>
              <a:ext cx="2810518" cy="184666"/>
            </a:xfrm>
            <a:prstGeom prst="rect">
              <a:avLst/>
            </a:prstGeom>
            <a:noFill/>
          </p:spPr>
          <p:txBody>
            <a:bodyPr wrap="square" lIns="0" tIns="0" rIns="0" bIns="0" rtlCol="0">
              <a:spAutoFit/>
            </a:bodyPr>
            <a:lstStyle/>
            <a:p>
              <a:r>
                <a:rPr lang="en-US" sz="1200" spc="-70" dirty="0">
                  <a:solidFill>
                    <a:srgbClr val="FF0000"/>
                  </a:solidFill>
                </a:rPr>
                <a:t>No Refresh Token!</a:t>
              </a:r>
            </a:p>
          </p:txBody>
        </p:sp>
      </p:grpSp>
      <p:grpSp>
        <p:nvGrpSpPr>
          <p:cNvPr id="15" name="Group 14">
            <a:extLst>
              <a:ext uri="{FF2B5EF4-FFF2-40B4-BE49-F238E27FC236}">
                <a16:creationId xmlns:a16="http://schemas.microsoft.com/office/drawing/2014/main" id="{AFC8A17D-C6F6-43B4-A588-0A7A2D0BEEA4}"/>
              </a:ext>
            </a:extLst>
          </p:cNvPr>
          <p:cNvGrpSpPr/>
          <p:nvPr/>
        </p:nvGrpSpPr>
        <p:grpSpPr>
          <a:xfrm>
            <a:off x="5462532" y="2102009"/>
            <a:ext cx="6001128" cy="3174680"/>
            <a:chOff x="5444010" y="1260276"/>
            <a:chExt cx="6001128" cy="3174680"/>
          </a:xfrm>
        </p:grpSpPr>
        <p:pic>
          <p:nvPicPr>
            <p:cNvPr id="12" name="Picture 11">
              <a:extLst>
                <a:ext uri="{FF2B5EF4-FFF2-40B4-BE49-F238E27FC236}">
                  <a16:creationId xmlns:a16="http://schemas.microsoft.com/office/drawing/2014/main" id="{09B88761-DE49-44BC-AAA1-D8321BD2F6C4}"/>
                </a:ext>
              </a:extLst>
            </p:cNvPr>
            <p:cNvPicPr>
              <a:picLocks noChangeAspect="1"/>
            </p:cNvPicPr>
            <p:nvPr/>
          </p:nvPicPr>
          <p:blipFill rotWithShape="1">
            <a:blip r:embed="rId4"/>
            <a:srcRect r="42510"/>
            <a:stretch/>
          </p:blipFill>
          <p:spPr>
            <a:xfrm>
              <a:off x="5444010" y="1260276"/>
              <a:ext cx="6001128" cy="2204262"/>
            </a:xfrm>
            <a:prstGeom prst="rect">
              <a:avLst/>
            </a:prstGeom>
          </p:spPr>
        </p:pic>
        <p:pic>
          <p:nvPicPr>
            <p:cNvPr id="13" name="Picture 12">
              <a:extLst>
                <a:ext uri="{FF2B5EF4-FFF2-40B4-BE49-F238E27FC236}">
                  <a16:creationId xmlns:a16="http://schemas.microsoft.com/office/drawing/2014/main" id="{0CDC606C-B176-409A-AD15-A0EECA110ECB}"/>
                </a:ext>
              </a:extLst>
            </p:cNvPr>
            <p:cNvPicPr>
              <a:picLocks noChangeAspect="1"/>
            </p:cNvPicPr>
            <p:nvPr/>
          </p:nvPicPr>
          <p:blipFill rotWithShape="1">
            <a:blip r:embed="rId5"/>
            <a:srcRect r="34371"/>
            <a:stretch/>
          </p:blipFill>
          <p:spPr>
            <a:xfrm>
              <a:off x="5444010" y="3395232"/>
              <a:ext cx="6001128" cy="1039724"/>
            </a:xfrm>
            <a:prstGeom prst="rect">
              <a:avLst/>
            </a:prstGeom>
          </p:spPr>
        </p:pic>
      </p:grpSp>
      <p:sp>
        <p:nvSpPr>
          <p:cNvPr id="16" name="TextBox 15">
            <a:extLst>
              <a:ext uri="{FF2B5EF4-FFF2-40B4-BE49-F238E27FC236}">
                <a16:creationId xmlns:a16="http://schemas.microsoft.com/office/drawing/2014/main" id="{99FB2370-BADC-4048-918E-C64BF8EE7770}"/>
              </a:ext>
            </a:extLst>
          </p:cNvPr>
          <p:cNvSpPr txBox="1"/>
          <p:nvPr/>
        </p:nvSpPr>
        <p:spPr>
          <a:xfrm>
            <a:off x="728340" y="1671354"/>
            <a:ext cx="3567650" cy="369332"/>
          </a:xfrm>
          <a:prstGeom prst="rect">
            <a:avLst/>
          </a:prstGeom>
          <a:noFill/>
        </p:spPr>
        <p:txBody>
          <a:bodyPr wrap="square" rtlCol="0">
            <a:spAutoFit/>
          </a:bodyPr>
          <a:lstStyle/>
          <a:p>
            <a:pPr algn="ctr"/>
            <a:r>
              <a:rPr lang="en-US" dirty="0">
                <a:solidFill>
                  <a:schemeClr val="bg1">
                    <a:lumMod val="50000"/>
                  </a:schemeClr>
                </a:solidFill>
              </a:rPr>
              <a:t>Get</a:t>
            </a:r>
            <a:r>
              <a:rPr lang="es-ES" dirty="0">
                <a:solidFill>
                  <a:schemeClr val="bg1">
                    <a:lumMod val="50000"/>
                  </a:schemeClr>
                </a:solidFill>
              </a:rPr>
              <a:t> Token</a:t>
            </a:r>
            <a:endParaRPr lang="en-US" dirty="0">
              <a:solidFill>
                <a:schemeClr val="bg1">
                  <a:lumMod val="50000"/>
                </a:schemeClr>
              </a:solidFill>
            </a:endParaRPr>
          </a:p>
        </p:txBody>
      </p:sp>
      <p:sp>
        <p:nvSpPr>
          <p:cNvPr id="17" name="Rectangle 16">
            <a:extLst>
              <a:ext uri="{FF2B5EF4-FFF2-40B4-BE49-F238E27FC236}">
                <a16:creationId xmlns:a16="http://schemas.microsoft.com/office/drawing/2014/main" id="{99558EA1-0C64-4467-A51E-47A5BE378F8E}"/>
              </a:ext>
            </a:extLst>
          </p:cNvPr>
          <p:cNvSpPr/>
          <p:nvPr/>
        </p:nvSpPr>
        <p:spPr>
          <a:xfrm>
            <a:off x="4909362" y="1352725"/>
            <a:ext cx="60556" cy="4790003"/>
          </a:xfrm>
          <a:prstGeom prst="rect">
            <a:avLst/>
          </a:prstGeom>
          <a:solidFill>
            <a:schemeClr val="accent6">
              <a:lumMod val="20000"/>
              <a:lumOff val="80000"/>
            </a:schemeClr>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44A72CD-0872-44E2-AB4F-2BF198B7F6C3}"/>
              </a:ext>
            </a:extLst>
          </p:cNvPr>
          <p:cNvSpPr txBox="1"/>
          <p:nvPr/>
        </p:nvSpPr>
        <p:spPr>
          <a:xfrm>
            <a:off x="5583290" y="1666308"/>
            <a:ext cx="5880370" cy="369332"/>
          </a:xfrm>
          <a:prstGeom prst="rect">
            <a:avLst/>
          </a:prstGeom>
          <a:noFill/>
        </p:spPr>
        <p:txBody>
          <a:bodyPr wrap="square" rtlCol="0">
            <a:spAutoFit/>
          </a:bodyPr>
          <a:lstStyle/>
          <a:p>
            <a:pPr algn="ctr"/>
            <a:r>
              <a:rPr lang="es-ES" dirty="0">
                <a:solidFill>
                  <a:schemeClr val="bg1">
                    <a:lumMod val="50000"/>
                  </a:schemeClr>
                </a:solidFill>
              </a:rPr>
              <a:t>Admin </a:t>
            </a:r>
            <a:r>
              <a:rPr lang="en-US" dirty="0">
                <a:solidFill>
                  <a:schemeClr val="bg1">
                    <a:lumMod val="50000"/>
                  </a:schemeClr>
                </a:solidFill>
              </a:rPr>
              <a:t>consent</a:t>
            </a:r>
          </a:p>
        </p:txBody>
      </p:sp>
    </p:spTree>
    <p:extLst>
      <p:ext uri="{BB962C8B-B14F-4D97-AF65-F5344CB8AC3E}">
        <p14:creationId xmlns:p14="http://schemas.microsoft.com/office/powerpoint/2010/main" val="408169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t="-13000" b="-13000"/>
          </a:stretch>
        </a:blipFill>
        <a:effectLst/>
      </p:bgPr>
    </p:bg>
    <p:spTree>
      <p:nvGrpSpPr>
        <p:cNvPr id="1" name=""/>
        <p:cNvGrpSpPr/>
        <p:nvPr/>
      </p:nvGrpSpPr>
      <p:grpSpPr>
        <a:xfrm>
          <a:off x="0" y="0"/>
          <a:ext cx="0" cy="0"/>
          <a:chOff x="0" y="0"/>
          <a:chExt cx="0" cy="0"/>
        </a:xfrm>
      </p:grpSpPr>
      <p:sp>
        <p:nvSpPr>
          <p:cNvPr id="8" name="TextBox 7"/>
          <p:cNvSpPr txBox="1"/>
          <p:nvPr/>
        </p:nvSpPr>
        <p:spPr>
          <a:xfrm>
            <a:off x="1790700" y="3297523"/>
            <a:ext cx="9815513" cy="1231106"/>
          </a:xfrm>
          <a:prstGeom prst="rect">
            <a:avLst/>
          </a:prstGeom>
          <a:noFill/>
        </p:spPr>
        <p:txBody>
          <a:bodyPr wrap="square" lIns="0" tIns="0" rIns="0" bIns="0" rtlCol="0">
            <a:spAutoFit/>
          </a:bodyPr>
          <a:lstStyle/>
          <a:p>
            <a:r>
              <a:rPr lang="en-US" sz="4000" b="1" dirty="0">
                <a:solidFill>
                  <a:srgbClr val="561B64"/>
                </a:solidFill>
                <a:latin typeface="Segoe UI" panose="020B0502040204020203" pitchFamily="34" charset="0"/>
                <a:ea typeface="Titillium Light" charset="0"/>
                <a:cs typeface="Segoe UI" panose="020B0502040204020203" pitchFamily="34" charset="0"/>
              </a:rPr>
              <a:t>Securing </a:t>
            </a:r>
            <a:r>
              <a:rPr lang="en-US" sz="4000" b="1" dirty="0" err="1">
                <a:solidFill>
                  <a:srgbClr val="561B64"/>
                </a:solidFill>
                <a:latin typeface="Segoe UI" panose="020B0502040204020203" pitchFamily="34" charset="0"/>
                <a:ea typeface="Titillium Light" charset="0"/>
                <a:cs typeface="Segoe UI" panose="020B0502040204020203" pitchFamily="34" charset="0"/>
              </a:rPr>
              <a:t>.Net</a:t>
            </a:r>
            <a:r>
              <a:rPr lang="en-US" sz="4000" b="1" dirty="0">
                <a:solidFill>
                  <a:srgbClr val="561B64"/>
                </a:solidFill>
                <a:latin typeface="Segoe UI" panose="020B0502040204020203" pitchFamily="34" charset="0"/>
                <a:ea typeface="Titillium Light" charset="0"/>
                <a:cs typeface="Segoe UI" panose="020B0502040204020203" pitchFamily="34" charset="0"/>
              </a:rPr>
              <a:t> Core APIs and </a:t>
            </a:r>
            <a:r>
              <a:rPr lang="en-US" sz="4000" b="1" dirty="0" err="1">
                <a:solidFill>
                  <a:srgbClr val="561B64"/>
                </a:solidFill>
                <a:latin typeface="Segoe UI" panose="020B0502040204020203" pitchFamily="34" charset="0"/>
                <a:ea typeface="Titillium Light" charset="0"/>
                <a:cs typeface="Segoe UI" panose="020B0502040204020203" pitchFamily="34" charset="0"/>
              </a:rPr>
              <a:t>WebApps</a:t>
            </a:r>
            <a:r>
              <a:rPr lang="en-US" sz="4000" b="1" dirty="0">
                <a:solidFill>
                  <a:srgbClr val="561B64"/>
                </a:solidFill>
                <a:latin typeface="Segoe UI" panose="020B0502040204020203" pitchFamily="34" charset="0"/>
                <a:ea typeface="Titillium Light" charset="0"/>
                <a:cs typeface="Segoe UI" panose="020B0502040204020203" pitchFamily="34" charset="0"/>
              </a:rPr>
              <a:t> with Azure Active Directory</a:t>
            </a:r>
          </a:p>
        </p:txBody>
      </p:sp>
      <p:cxnSp>
        <p:nvCxnSpPr>
          <p:cNvPr id="9" name="Straight Connector 8"/>
          <p:cNvCxnSpPr/>
          <p:nvPr/>
        </p:nvCxnSpPr>
        <p:spPr>
          <a:xfrm>
            <a:off x="1790700" y="4172857"/>
            <a:ext cx="691243" cy="0"/>
          </a:xfrm>
          <a:prstGeom prst="line">
            <a:avLst/>
          </a:prstGeom>
          <a:ln w="25400">
            <a:gradFill>
              <a:gsLst>
                <a:gs pos="0">
                  <a:srgbClr val="7030A0"/>
                </a:gs>
                <a:gs pos="100000">
                  <a:srgbClr val="82D5FE"/>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25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021EA6-0B66-41FB-BE9C-1CFD5B644F5C}"/>
              </a:ext>
            </a:extLst>
          </p:cNvPr>
          <p:cNvPicPr>
            <a:picLocks noChangeAspect="1"/>
          </p:cNvPicPr>
          <p:nvPr/>
        </p:nvPicPr>
        <p:blipFill>
          <a:blip r:embed="rId2"/>
          <a:stretch>
            <a:fillRect/>
          </a:stretch>
        </p:blipFill>
        <p:spPr>
          <a:xfrm>
            <a:off x="3216637" y="1298053"/>
            <a:ext cx="6943582" cy="4965516"/>
          </a:xfrm>
          <a:prstGeom prst="rect">
            <a:avLst/>
          </a:prstGeom>
        </p:spPr>
      </p:pic>
      <p:sp>
        <p:nvSpPr>
          <p:cNvPr id="4" name="Title 3">
            <a:extLst>
              <a:ext uri="{FF2B5EF4-FFF2-40B4-BE49-F238E27FC236}">
                <a16:creationId xmlns:a16="http://schemas.microsoft.com/office/drawing/2014/main" id="{5965A516-0054-4530-B1AB-9E0502FEE533}"/>
              </a:ext>
            </a:extLst>
          </p:cNvPr>
          <p:cNvSpPr>
            <a:spLocks noGrp="1"/>
          </p:cNvSpPr>
          <p:nvPr>
            <p:ph type="title"/>
          </p:nvPr>
        </p:nvSpPr>
        <p:spPr/>
        <p:txBody>
          <a:bodyPr/>
          <a:lstStyle/>
          <a:p>
            <a:r>
              <a:rPr lang="en-US" dirty="0"/>
              <a:t>Azure AD Implicit Flow</a:t>
            </a:r>
          </a:p>
        </p:txBody>
      </p:sp>
    </p:spTree>
    <p:extLst>
      <p:ext uri="{BB962C8B-B14F-4D97-AF65-F5344CB8AC3E}">
        <p14:creationId xmlns:p14="http://schemas.microsoft.com/office/powerpoint/2010/main" val="2991466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A8577BA-AD0D-4917-BF4F-1F07A21174B5}"/>
              </a:ext>
            </a:extLst>
          </p:cNvPr>
          <p:cNvSpPr txBox="1">
            <a:spLocks/>
          </p:cNvSpPr>
          <p:nvPr/>
        </p:nvSpPr>
        <p:spPr>
          <a:xfrm>
            <a:off x="1913436" y="228604"/>
            <a:ext cx="8363938" cy="747897"/>
          </a:xfrm>
          <a:prstGeom prst="rect">
            <a:avLst/>
          </a:prstGeom>
        </p:spPr>
        <p:txBody>
          <a:bodyPr vert="horz" wrap="square" lIns="0" tIns="0" rIns="0" bIns="0" rtlCol="0" anchor="t">
            <a:no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endParaRPr lang="en-US" sz="3038" dirty="0">
              <a:solidFill>
                <a:schemeClr val="accent6"/>
              </a:solidFill>
            </a:endParaRPr>
          </a:p>
        </p:txBody>
      </p:sp>
      <p:pic>
        <p:nvPicPr>
          <p:cNvPr id="2" name="Picture 1">
            <a:extLst>
              <a:ext uri="{FF2B5EF4-FFF2-40B4-BE49-F238E27FC236}">
                <a16:creationId xmlns:a16="http://schemas.microsoft.com/office/drawing/2014/main" id="{067B58B6-B7DD-4BCE-B32F-F24CE52050C9}"/>
              </a:ext>
            </a:extLst>
          </p:cNvPr>
          <p:cNvPicPr>
            <a:picLocks noChangeAspect="1"/>
          </p:cNvPicPr>
          <p:nvPr/>
        </p:nvPicPr>
        <p:blipFill>
          <a:blip r:embed="rId2"/>
          <a:stretch>
            <a:fillRect/>
          </a:stretch>
        </p:blipFill>
        <p:spPr>
          <a:xfrm>
            <a:off x="1523405" y="1566835"/>
            <a:ext cx="9144000" cy="1792040"/>
          </a:xfrm>
          <a:prstGeom prst="rect">
            <a:avLst/>
          </a:prstGeom>
        </p:spPr>
      </p:pic>
      <p:pic>
        <p:nvPicPr>
          <p:cNvPr id="4" name="Picture 3">
            <a:extLst>
              <a:ext uri="{FF2B5EF4-FFF2-40B4-BE49-F238E27FC236}">
                <a16:creationId xmlns:a16="http://schemas.microsoft.com/office/drawing/2014/main" id="{F2588DBC-BC7A-4CBF-B86B-4F0B2AD2BF5C}"/>
              </a:ext>
            </a:extLst>
          </p:cNvPr>
          <p:cNvPicPr>
            <a:picLocks noChangeAspect="1"/>
          </p:cNvPicPr>
          <p:nvPr/>
        </p:nvPicPr>
        <p:blipFill>
          <a:blip r:embed="rId3"/>
          <a:stretch>
            <a:fillRect/>
          </a:stretch>
        </p:blipFill>
        <p:spPr>
          <a:xfrm>
            <a:off x="1529610" y="3999016"/>
            <a:ext cx="9144000" cy="1381874"/>
          </a:xfrm>
          <a:prstGeom prst="rect">
            <a:avLst/>
          </a:prstGeom>
        </p:spPr>
      </p:pic>
      <p:sp>
        <p:nvSpPr>
          <p:cNvPr id="5" name="TextBox 4">
            <a:extLst>
              <a:ext uri="{FF2B5EF4-FFF2-40B4-BE49-F238E27FC236}">
                <a16:creationId xmlns:a16="http://schemas.microsoft.com/office/drawing/2014/main" id="{39335357-2F3D-41E0-BFF3-6225FF9E0A41}"/>
              </a:ext>
            </a:extLst>
          </p:cNvPr>
          <p:cNvSpPr txBox="1"/>
          <p:nvPr/>
        </p:nvSpPr>
        <p:spPr>
          <a:xfrm>
            <a:off x="3030403" y="2306342"/>
            <a:ext cx="2189549" cy="215444"/>
          </a:xfrm>
          <a:prstGeom prst="rect">
            <a:avLst/>
          </a:prstGeom>
          <a:noFill/>
        </p:spPr>
        <p:txBody>
          <a:bodyPr wrap="square" lIns="0" tIns="0" rIns="0" bIns="0" rtlCol="0">
            <a:spAutoFit/>
          </a:bodyPr>
          <a:lstStyle/>
          <a:p>
            <a:r>
              <a:rPr lang="en-US" sz="1400" spc="-70" dirty="0" err="1"/>
              <a:t>response_type</a:t>
            </a:r>
            <a:r>
              <a:rPr lang="en-US" sz="1400" spc="-70" dirty="0"/>
              <a:t>=</a:t>
            </a:r>
            <a:r>
              <a:rPr lang="en-US" sz="1400" spc="-70" dirty="0" err="1"/>
              <a:t>id_token</a:t>
            </a:r>
            <a:r>
              <a:rPr lang="en-US" sz="1400" spc="-70" dirty="0"/>
              <a:t> </a:t>
            </a:r>
            <a:r>
              <a:rPr lang="en-US" sz="1400" b="1" spc="-70" dirty="0"/>
              <a:t>token</a:t>
            </a:r>
          </a:p>
        </p:txBody>
      </p:sp>
      <p:sp>
        <p:nvSpPr>
          <p:cNvPr id="6" name="TextBox 5">
            <a:extLst>
              <a:ext uri="{FF2B5EF4-FFF2-40B4-BE49-F238E27FC236}">
                <a16:creationId xmlns:a16="http://schemas.microsoft.com/office/drawing/2014/main" id="{30DE884F-B081-4C7C-8D6A-A8F4CFA66B80}"/>
              </a:ext>
            </a:extLst>
          </p:cNvPr>
          <p:cNvSpPr txBox="1"/>
          <p:nvPr/>
        </p:nvSpPr>
        <p:spPr>
          <a:xfrm>
            <a:off x="3020257" y="2568963"/>
            <a:ext cx="4762734" cy="215444"/>
          </a:xfrm>
          <a:prstGeom prst="rect">
            <a:avLst/>
          </a:prstGeom>
          <a:noFill/>
        </p:spPr>
        <p:txBody>
          <a:bodyPr wrap="square" lIns="0" tIns="0" rIns="0" bIns="0" rtlCol="0">
            <a:spAutoFit/>
          </a:bodyPr>
          <a:lstStyle/>
          <a:p>
            <a:r>
              <a:rPr lang="en-US" sz="1400" spc="-70" dirty="0"/>
              <a:t>scope=include scopes requested for Token</a:t>
            </a:r>
            <a:endParaRPr lang="en-US" sz="1400" b="1" spc="-70" dirty="0"/>
          </a:p>
        </p:txBody>
      </p:sp>
      <p:sp>
        <p:nvSpPr>
          <p:cNvPr id="8" name="Title 7">
            <a:extLst>
              <a:ext uri="{FF2B5EF4-FFF2-40B4-BE49-F238E27FC236}">
                <a16:creationId xmlns:a16="http://schemas.microsoft.com/office/drawing/2014/main" id="{EC836EB0-C911-4B07-B653-0ADB5ADDFBBC}"/>
              </a:ext>
            </a:extLst>
          </p:cNvPr>
          <p:cNvSpPr>
            <a:spLocks noGrp="1"/>
          </p:cNvSpPr>
          <p:nvPr>
            <p:ph type="title"/>
          </p:nvPr>
        </p:nvSpPr>
        <p:spPr/>
        <p:txBody>
          <a:bodyPr/>
          <a:lstStyle/>
          <a:p>
            <a:r>
              <a:rPr lang="en-US" dirty="0"/>
              <a:t>Azure AD Implicit Flow</a:t>
            </a:r>
          </a:p>
        </p:txBody>
      </p:sp>
    </p:spTree>
    <p:extLst>
      <p:ext uri="{BB962C8B-B14F-4D97-AF65-F5344CB8AC3E}">
        <p14:creationId xmlns:p14="http://schemas.microsoft.com/office/powerpoint/2010/main" val="1335903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5845BF-5130-4B73-88FD-35096C68DE49}"/>
              </a:ext>
            </a:extLst>
          </p:cNvPr>
          <p:cNvSpPr/>
          <p:nvPr/>
        </p:nvSpPr>
        <p:spPr>
          <a:xfrm>
            <a:off x="174471" y="157109"/>
            <a:ext cx="11785397" cy="5355312"/>
          </a:xfrm>
          <a:prstGeom prst="rect">
            <a:avLst/>
          </a:prstGeom>
        </p:spPr>
        <p:txBody>
          <a:bodyPr wrap="square">
            <a:spAutoFit/>
          </a:bodyPr>
          <a:lstStyle/>
          <a:p>
            <a:r>
              <a:rPr lang="en-US" dirty="0">
                <a:hlinkClick r:id="rId2"/>
              </a:rPr>
              <a:t>https://joonasw.net/view/azure-ad-v2-and-msal-from-dev-pov</a:t>
            </a:r>
            <a:endParaRPr lang="en-US" dirty="0"/>
          </a:p>
          <a:p>
            <a:endParaRPr lang="es-ES" dirty="0"/>
          </a:p>
          <a:p>
            <a:r>
              <a:rPr lang="en-US" dirty="0">
                <a:hlinkClick r:id="rId3"/>
              </a:rPr>
              <a:t>https://github.com/AzureAD/microsoft-authentication-library-for-dotnet/wiki/Adal-to-Msal</a:t>
            </a:r>
            <a:endParaRPr lang="en-US" dirty="0"/>
          </a:p>
          <a:p>
            <a:endParaRPr lang="es-ES" dirty="0"/>
          </a:p>
          <a:p>
            <a:r>
              <a:rPr lang="en-US" dirty="0">
                <a:hlinkClick r:id="rId4"/>
              </a:rPr>
              <a:t>https://docs.microsoft.com/en-us/azure/active-directory/develop/sample-v2-code</a:t>
            </a:r>
            <a:endParaRPr lang="en-US" dirty="0"/>
          </a:p>
          <a:p>
            <a:endParaRPr lang="es-ES" dirty="0"/>
          </a:p>
          <a:p>
            <a:r>
              <a:rPr lang="en-US" dirty="0">
                <a:hlinkClick r:id="rId5"/>
              </a:rPr>
              <a:t>https://github.com/AzureAD/microsoft-authentication-library-for-dotnet/wiki/scenarios</a:t>
            </a:r>
            <a:endParaRPr lang="en-US" dirty="0"/>
          </a:p>
          <a:p>
            <a:endParaRPr lang="en-US" dirty="0"/>
          </a:p>
          <a:p>
            <a:r>
              <a:rPr lang="en-US" dirty="0"/>
              <a:t>Manifest API: "</a:t>
            </a:r>
            <a:r>
              <a:rPr lang="en-US" dirty="0" err="1"/>
              <a:t>accessTokenAcceptedVersion</a:t>
            </a:r>
            <a:r>
              <a:rPr lang="en-US" dirty="0"/>
              <a:t>": 2</a:t>
            </a:r>
          </a:p>
          <a:p>
            <a:endParaRPr lang="es-ES" dirty="0"/>
          </a:p>
          <a:p>
            <a:r>
              <a:rPr lang="es-ES" dirty="0">
                <a:hlinkClick r:id="rId6"/>
              </a:rPr>
              <a:t>https://azure.microsoft.com/en-us/resources/samples/active-directory-dotnet-webapi-onbehalfof/</a:t>
            </a:r>
            <a:endParaRPr lang="es-ES" dirty="0"/>
          </a:p>
          <a:p>
            <a:r>
              <a:rPr lang="en-US" dirty="0"/>
              <a:t>For the middle tier web API (</a:t>
            </a:r>
            <a:r>
              <a:rPr lang="en-US" dirty="0" err="1"/>
              <a:t>TodoListService</a:t>
            </a:r>
            <a:r>
              <a:rPr lang="en-US" dirty="0"/>
              <a:t>-OBO) to be able to call the downstream web APIs, the user must grant the middle tier permission to do so in the form of consent. However, since the middle tier has no interactive UI of its own, you need to explicitly bind the client app registration in Azure AD, with the registration for the web API. This binding merges the consent required by both the client &amp; middle tier into a single dialog, which will be presented to the user by the client. You can do so by adding the "Client ID" of the client app, to the manifest of the web API in the </a:t>
            </a:r>
            <a:r>
              <a:rPr lang="en-US" dirty="0" err="1"/>
              <a:t>knownClientApplications</a:t>
            </a:r>
            <a:r>
              <a:rPr lang="en-US" dirty="0"/>
              <a:t> property. </a:t>
            </a:r>
          </a:p>
          <a:p>
            <a:endParaRPr lang="es-ES" dirty="0"/>
          </a:p>
          <a:p>
            <a:r>
              <a:rPr lang="en-US" dirty="0">
                <a:hlinkClick r:id="rId7"/>
              </a:rPr>
              <a:t>https://medium.com/@darutk/diagrams-and-movies-of-all-the-oauth-2-0-flows-194f3c3ade85</a:t>
            </a:r>
            <a:endParaRPr lang="en-US" dirty="0"/>
          </a:p>
          <a:p>
            <a:endParaRPr lang="en-US" dirty="0"/>
          </a:p>
        </p:txBody>
      </p:sp>
    </p:spTree>
    <p:extLst>
      <p:ext uri="{BB962C8B-B14F-4D97-AF65-F5344CB8AC3E}">
        <p14:creationId xmlns:p14="http://schemas.microsoft.com/office/powerpoint/2010/main" val="1408560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algn="ctr"/>
            <a:r>
              <a:rPr lang="es-ES" sz="7200" b="1" dirty="0">
                <a:solidFill>
                  <a:schemeClr val="bg1"/>
                </a:solidFill>
                <a:latin typeface="Segoe UI" panose="020B0502040204020203" pitchFamily="34" charset="0"/>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r>
              <a:rPr lang="es-ES" sz="2000" dirty="0">
                <a:solidFill>
                  <a:schemeClr val="bg1"/>
                </a:solidFill>
                <a:latin typeface="Segoe UI" panose="020B0502040204020203" pitchFamily="34" charset="0"/>
                <a:cs typeface="Segoe UI" panose="020B0502040204020203" pitchFamily="34" charset="0"/>
              </a:rPr>
              <a:t>Más información:</a:t>
            </a:r>
          </a:p>
          <a:p>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hlinkClick r:id="rId3"/>
              </a:rPr>
              <a:t>info@netcoreconf.com</a:t>
            </a:r>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rPr>
              <a:t>@Netcoreconf</a:t>
            </a:r>
          </a:p>
          <a:p>
            <a:endParaRPr lang="es-ES" sz="2000" dirty="0">
              <a:solidFill>
                <a:schemeClr val="bg1"/>
              </a:solidFill>
              <a:latin typeface="Segoe UI" panose="020B0502040204020203" pitchFamily="34" charset="0"/>
              <a:cs typeface="Segoe UI" panose="020B0502040204020203" pitchFamily="34" charset="0"/>
            </a:endParaRPr>
          </a:p>
          <a:p>
            <a:endParaRPr lang="es-ES" sz="2000" dirty="0">
              <a:solidFill>
                <a:schemeClr val="bg1"/>
              </a:solidFill>
              <a:latin typeface="Segoe UI" panose="020B0502040204020203" pitchFamily="34" charset="0"/>
              <a:cs typeface="Segoe UI" panose="020B0502040204020203" pitchFamily="34" charset="0"/>
            </a:endParaRPr>
          </a:p>
          <a:p>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rPr>
              <a:t>Visítanos en:</a:t>
            </a:r>
          </a:p>
          <a:p>
            <a:r>
              <a:rPr lang="es-ES" sz="2000" dirty="0">
                <a:solidFill>
                  <a:schemeClr val="bg1"/>
                </a:solidFill>
                <a:latin typeface="Segoe UI" panose="020B0502040204020203" pitchFamily="34" charset="0"/>
                <a:cs typeface="Segoe UI" panose="020B0502040204020203" pitchFamily="34" charset="0"/>
              </a:rPr>
              <a:t>2019.Netcoreconf.com</a:t>
            </a:r>
          </a:p>
        </p:txBody>
      </p:sp>
    </p:spTree>
    <p:extLst>
      <p:ext uri="{BB962C8B-B14F-4D97-AF65-F5344CB8AC3E}">
        <p14:creationId xmlns:p14="http://schemas.microsoft.com/office/powerpoint/2010/main" val="3113111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lowchart: Delay 41">
            <a:extLst>
              <a:ext uri="{FF2B5EF4-FFF2-40B4-BE49-F238E27FC236}">
                <a16:creationId xmlns:a16="http://schemas.microsoft.com/office/drawing/2014/main" id="{954F4398-7595-4582-9A40-157BA8E8F07A}"/>
              </a:ext>
            </a:extLst>
          </p:cNvPr>
          <p:cNvSpPr/>
          <p:nvPr/>
        </p:nvSpPr>
        <p:spPr>
          <a:xfrm rot="16200000">
            <a:off x="4059723" y="2815918"/>
            <a:ext cx="190615" cy="2874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D3CFCC-571E-4472-87DC-5CEEE827A8DA}"/>
              </a:ext>
            </a:extLst>
          </p:cNvPr>
          <p:cNvSpPr txBox="1"/>
          <p:nvPr/>
        </p:nvSpPr>
        <p:spPr>
          <a:xfrm>
            <a:off x="3692402" y="2930314"/>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sp>
        <p:nvSpPr>
          <p:cNvPr id="3" name="TextBox 2">
            <a:extLst>
              <a:ext uri="{FF2B5EF4-FFF2-40B4-BE49-F238E27FC236}">
                <a16:creationId xmlns:a16="http://schemas.microsoft.com/office/drawing/2014/main" id="{281C77A5-638E-48D7-8529-3D36E5468FFD}"/>
              </a:ext>
            </a:extLst>
          </p:cNvPr>
          <p:cNvSpPr txBox="1"/>
          <p:nvPr/>
        </p:nvSpPr>
        <p:spPr>
          <a:xfrm>
            <a:off x="1380683" y="869513"/>
            <a:ext cx="1362874" cy="707886"/>
          </a:xfrm>
          <a:prstGeom prst="rect">
            <a:avLst/>
          </a:prstGeom>
          <a:noFill/>
        </p:spPr>
        <p:txBody>
          <a:bodyPr wrap="none" rtlCol="0">
            <a:spAutoFit/>
          </a:bodyPr>
          <a:lstStyle/>
          <a:p>
            <a:r>
              <a:rPr lang="es-ES" sz="4000" dirty="0">
                <a:solidFill>
                  <a:srgbClr val="EC5077"/>
                </a:solidFill>
                <a:latin typeface="Melon hunter" panose="02000503000000000000" pitchFamily="2" charset="0"/>
              </a:rPr>
              <a:t>s</a:t>
            </a:r>
            <a:r>
              <a:rPr lang="es-ES" sz="4000" dirty="0">
                <a:solidFill>
                  <a:srgbClr val="EA803E"/>
                </a:solidFill>
                <a:latin typeface="Melon hunter" panose="02000503000000000000" pitchFamily="2" charset="0"/>
              </a:rPr>
              <a:t>a</a:t>
            </a:r>
            <a:r>
              <a:rPr lang="es-ES" sz="4000" dirty="0">
                <a:solidFill>
                  <a:srgbClr val="FB8777"/>
                </a:solidFill>
                <a:latin typeface="Melon hunter" panose="02000503000000000000" pitchFamily="2" charset="0"/>
              </a:rPr>
              <a:t>m</a:t>
            </a:r>
            <a:r>
              <a:rPr lang="es-ES" sz="4000" dirty="0">
                <a:solidFill>
                  <a:srgbClr val="FF5454"/>
                </a:solidFill>
                <a:latin typeface="Melon hunter" panose="02000503000000000000" pitchFamily="2" charset="0"/>
              </a:rPr>
              <a:t>b</a:t>
            </a:r>
            <a:r>
              <a:rPr lang="es-ES" sz="4000" dirty="0">
                <a:solidFill>
                  <a:srgbClr val="FFBD57"/>
                </a:solidFill>
                <a:latin typeface="Melon hunter" panose="02000503000000000000" pitchFamily="2" charset="0"/>
              </a:rPr>
              <a:t>o</a:t>
            </a:r>
            <a:r>
              <a:rPr lang="es-ES" sz="4000" dirty="0">
                <a:solidFill>
                  <a:srgbClr val="FFE887"/>
                </a:solidFill>
                <a:latin typeface="Melon hunter" panose="02000503000000000000" pitchFamily="2" charset="0"/>
              </a:rPr>
              <a:t>r</a:t>
            </a:r>
            <a:r>
              <a:rPr lang="es-ES" sz="4000" dirty="0">
                <a:latin typeface="Melon hunter" panose="02000503000000000000" pitchFamily="2" charset="0"/>
              </a:rPr>
              <a:t>i</a:t>
            </a:r>
            <a:endParaRPr lang="en-US" sz="4000" dirty="0">
              <a:latin typeface="Melon hunter" panose="02000503000000000000" pitchFamily="2" charset="0"/>
            </a:endParaRPr>
          </a:p>
        </p:txBody>
      </p:sp>
      <p:sp>
        <p:nvSpPr>
          <p:cNvPr id="4" name="TextBox 3">
            <a:extLst>
              <a:ext uri="{FF2B5EF4-FFF2-40B4-BE49-F238E27FC236}">
                <a16:creationId xmlns:a16="http://schemas.microsoft.com/office/drawing/2014/main" id="{789E3856-8E1E-4D73-9B3E-0E542E71839D}"/>
              </a:ext>
            </a:extLst>
          </p:cNvPr>
          <p:cNvSpPr txBox="1"/>
          <p:nvPr/>
        </p:nvSpPr>
        <p:spPr>
          <a:xfrm>
            <a:off x="5712270" y="5449882"/>
            <a:ext cx="851515" cy="369332"/>
          </a:xfrm>
          <a:prstGeom prst="rect">
            <a:avLst/>
          </a:prstGeom>
          <a:noFill/>
        </p:spPr>
        <p:txBody>
          <a:bodyPr wrap="none" rtlCol="0">
            <a:spAutoFit/>
          </a:bodyPr>
          <a:lstStyle/>
          <a:p>
            <a:r>
              <a:rPr lang="es-ES" dirty="0">
                <a:latin typeface="Bellerose" pitchFamily="2" charset="0"/>
              </a:rPr>
              <a:t>sambori</a:t>
            </a:r>
            <a:endParaRPr lang="en-US" dirty="0">
              <a:latin typeface="Bellerose" pitchFamily="2" charset="0"/>
            </a:endParaRPr>
          </a:p>
        </p:txBody>
      </p:sp>
      <p:sp>
        <p:nvSpPr>
          <p:cNvPr id="5" name="TextBox 4">
            <a:extLst>
              <a:ext uri="{FF2B5EF4-FFF2-40B4-BE49-F238E27FC236}">
                <a16:creationId xmlns:a16="http://schemas.microsoft.com/office/drawing/2014/main" id="{05D999C7-E9F1-4F9F-A6F7-48142F4D2D07}"/>
              </a:ext>
            </a:extLst>
          </p:cNvPr>
          <p:cNvSpPr txBox="1"/>
          <p:nvPr/>
        </p:nvSpPr>
        <p:spPr>
          <a:xfrm>
            <a:off x="9997844" y="5449882"/>
            <a:ext cx="1136850" cy="369332"/>
          </a:xfrm>
          <a:prstGeom prst="rect">
            <a:avLst/>
          </a:prstGeom>
          <a:noFill/>
        </p:spPr>
        <p:txBody>
          <a:bodyPr wrap="none" rtlCol="0">
            <a:spAutoFit/>
          </a:bodyPr>
          <a:lstStyle/>
          <a:p>
            <a:r>
              <a:rPr lang="es-ES" dirty="0">
                <a:latin typeface="Coldiac Free" pitchFamily="2" charset="0"/>
              </a:rPr>
              <a:t>sambori</a:t>
            </a:r>
            <a:endParaRPr lang="en-US" dirty="0">
              <a:latin typeface="Coldiac Free" pitchFamily="2" charset="0"/>
            </a:endParaRPr>
          </a:p>
        </p:txBody>
      </p:sp>
      <p:sp>
        <p:nvSpPr>
          <p:cNvPr id="6" name="TextBox 5">
            <a:extLst>
              <a:ext uri="{FF2B5EF4-FFF2-40B4-BE49-F238E27FC236}">
                <a16:creationId xmlns:a16="http://schemas.microsoft.com/office/drawing/2014/main" id="{3D8CB2A4-3AF1-4D77-9782-80B1D2EED229}"/>
              </a:ext>
            </a:extLst>
          </p:cNvPr>
          <p:cNvSpPr txBox="1"/>
          <p:nvPr/>
        </p:nvSpPr>
        <p:spPr>
          <a:xfrm>
            <a:off x="6613296" y="5342160"/>
            <a:ext cx="1620957" cy="584775"/>
          </a:xfrm>
          <a:prstGeom prst="rect">
            <a:avLst/>
          </a:prstGeom>
          <a:noFill/>
        </p:spPr>
        <p:txBody>
          <a:bodyPr wrap="none" rtlCol="0">
            <a:spAutoFit/>
          </a:bodyPr>
          <a:lstStyle/>
          <a:p>
            <a:r>
              <a:rPr lang="es-ES" sz="3200" dirty="0">
                <a:latin typeface="Clear Sans Thin" panose="020B0203030202020304" pitchFamily="34" charset="0"/>
                <a:cs typeface="Clear Sans Thin" panose="020B0203030202020304" pitchFamily="34" charset="0"/>
              </a:rPr>
              <a:t>sambori</a:t>
            </a:r>
            <a:endParaRPr lang="en-US" sz="3200" dirty="0">
              <a:latin typeface="Clear Sans Thin" panose="020B0203030202020304" pitchFamily="34" charset="0"/>
              <a:cs typeface="Clear Sans Thin" panose="020B0203030202020304" pitchFamily="34" charset="0"/>
            </a:endParaRPr>
          </a:p>
        </p:txBody>
      </p:sp>
      <p:sp>
        <p:nvSpPr>
          <p:cNvPr id="7" name="TextBox 6">
            <a:extLst>
              <a:ext uri="{FF2B5EF4-FFF2-40B4-BE49-F238E27FC236}">
                <a16:creationId xmlns:a16="http://schemas.microsoft.com/office/drawing/2014/main" id="{D384094A-9E6F-4ABB-BB93-6F92257EB900}"/>
              </a:ext>
            </a:extLst>
          </p:cNvPr>
          <p:cNvSpPr txBox="1"/>
          <p:nvPr/>
        </p:nvSpPr>
        <p:spPr>
          <a:xfrm>
            <a:off x="8283764" y="5268090"/>
            <a:ext cx="1615058" cy="646331"/>
          </a:xfrm>
          <a:prstGeom prst="rect">
            <a:avLst/>
          </a:prstGeom>
          <a:noFill/>
        </p:spPr>
        <p:txBody>
          <a:bodyPr wrap="none" rtlCol="0">
            <a:spAutoFit/>
          </a:bodyPr>
          <a:lstStyle/>
          <a:p>
            <a:r>
              <a:rPr lang="es-ES" sz="3600" dirty="0">
                <a:latin typeface="Josefin Sans" pitchFamily="2" charset="0"/>
                <a:ea typeface="Josefin Sans" pitchFamily="2" charset="0"/>
              </a:rPr>
              <a:t>sambori</a:t>
            </a:r>
            <a:endParaRPr lang="en-US" sz="3600" dirty="0">
              <a:latin typeface="Josefin Sans" pitchFamily="2" charset="0"/>
              <a:ea typeface="Josefin Sans" pitchFamily="2" charset="0"/>
            </a:endParaRPr>
          </a:p>
        </p:txBody>
      </p:sp>
      <p:pic>
        <p:nvPicPr>
          <p:cNvPr id="8" name="Picture 7">
            <a:extLst>
              <a:ext uri="{FF2B5EF4-FFF2-40B4-BE49-F238E27FC236}">
                <a16:creationId xmlns:a16="http://schemas.microsoft.com/office/drawing/2014/main" id="{FB1857B7-4337-46ED-B378-FFD9B2210D7A}"/>
              </a:ext>
            </a:extLst>
          </p:cNvPr>
          <p:cNvPicPr>
            <a:picLocks noChangeAspect="1"/>
          </p:cNvPicPr>
          <p:nvPr/>
        </p:nvPicPr>
        <p:blipFill>
          <a:blip r:embed="rId2"/>
          <a:stretch>
            <a:fillRect/>
          </a:stretch>
        </p:blipFill>
        <p:spPr>
          <a:xfrm>
            <a:off x="7472646" y="313966"/>
            <a:ext cx="4378220" cy="1234197"/>
          </a:xfrm>
          <a:prstGeom prst="rect">
            <a:avLst/>
          </a:prstGeom>
        </p:spPr>
      </p:pic>
      <p:pic>
        <p:nvPicPr>
          <p:cNvPr id="9" name="Picture 8">
            <a:extLst>
              <a:ext uri="{FF2B5EF4-FFF2-40B4-BE49-F238E27FC236}">
                <a16:creationId xmlns:a16="http://schemas.microsoft.com/office/drawing/2014/main" id="{5994C639-1EFF-4F4D-B04D-7F581761E494}"/>
              </a:ext>
            </a:extLst>
          </p:cNvPr>
          <p:cNvPicPr>
            <a:picLocks noChangeAspect="1"/>
          </p:cNvPicPr>
          <p:nvPr/>
        </p:nvPicPr>
        <p:blipFill>
          <a:blip r:embed="rId3"/>
          <a:stretch>
            <a:fillRect/>
          </a:stretch>
        </p:blipFill>
        <p:spPr>
          <a:xfrm>
            <a:off x="7669836" y="1787656"/>
            <a:ext cx="3975705" cy="1234197"/>
          </a:xfrm>
          <a:prstGeom prst="rect">
            <a:avLst/>
          </a:prstGeom>
        </p:spPr>
      </p:pic>
      <p:sp>
        <p:nvSpPr>
          <p:cNvPr id="10" name="Rectangle 9">
            <a:extLst>
              <a:ext uri="{FF2B5EF4-FFF2-40B4-BE49-F238E27FC236}">
                <a16:creationId xmlns:a16="http://schemas.microsoft.com/office/drawing/2014/main" id="{B3CFC842-E706-4EEB-B6BA-8380AC14E1D3}"/>
              </a:ext>
            </a:extLst>
          </p:cNvPr>
          <p:cNvSpPr/>
          <p:nvPr/>
        </p:nvSpPr>
        <p:spPr>
          <a:xfrm>
            <a:off x="2131581" y="2688699"/>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B33B7A-237B-4637-ACC5-4450508CEF87}"/>
              </a:ext>
            </a:extLst>
          </p:cNvPr>
          <p:cNvSpPr/>
          <p:nvPr/>
        </p:nvSpPr>
        <p:spPr>
          <a:xfrm>
            <a:off x="2265813" y="2623092"/>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C0BC30-2B16-4A4C-8D98-A75BD79EC176}"/>
              </a:ext>
            </a:extLst>
          </p:cNvPr>
          <p:cNvSpPr/>
          <p:nvPr/>
        </p:nvSpPr>
        <p:spPr>
          <a:xfrm>
            <a:off x="2272876" y="2763380"/>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FD9BE0-229E-4100-8D61-BC5870731DF4}"/>
              </a:ext>
            </a:extLst>
          </p:cNvPr>
          <p:cNvSpPr/>
          <p:nvPr/>
        </p:nvSpPr>
        <p:spPr>
          <a:xfrm>
            <a:off x="2417205" y="2653372"/>
            <a:ext cx="121112" cy="199835"/>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4C5948-AA96-4C6A-B287-D43D5491B033}"/>
              </a:ext>
            </a:extLst>
          </p:cNvPr>
          <p:cNvSpPr/>
          <p:nvPr/>
        </p:nvSpPr>
        <p:spPr>
          <a:xfrm>
            <a:off x="2551437" y="2684656"/>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5623C9-92ED-495D-A8F5-5039E076B1A9}"/>
              </a:ext>
            </a:extLst>
          </p:cNvPr>
          <p:cNvSpPr/>
          <p:nvPr/>
        </p:nvSpPr>
        <p:spPr>
          <a:xfrm>
            <a:off x="2677302" y="2618044"/>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7B3D09-18D7-4EA1-AC6B-961DA84C3205}"/>
              </a:ext>
            </a:extLst>
          </p:cNvPr>
          <p:cNvSpPr/>
          <p:nvPr/>
        </p:nvSpPr>
        <p:spPr>
          <a:xfrm>
            <a:off x="2676945" y="2751268"/>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1AC42B-4BE2-4F6B-A869-4FB32C9B2EFB}"/>
              </a:ext>
            </a:extLst>
          </p:cNvPr>
          <p:cNvSpPr/>
          <p:nvPr/>
        </p:nvSpPr>
        <p:spPr>
          <a:xfrm>
            <a:off x="1999366" y="2689707"/>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DA38426-B3BE-45B5-B866-7EB12F41659E}"/>
              </a:ext>
            </a:extLst>
          </p:cNvPr>
          <p:cNvSpPr txBox="1"/>
          <p:nvPr/>
        </p:nvSpPr>
        <p:spPr>
          <a:xfrm>
            <a:off x="1754943" y="2060542"/>
            <a:ext cx="1362874" cy="707886"/>
          </a:xfrm>
          <a:prstGeom prst="rect">
            <a:avLst/>
          </a:prstGeom>
          <a:noFill/>
        </p:spPr>
        <p:txBody>
          <a:bodyPr wrap="none" rtlCol="0">
            <a:spAutoFit/>
          </a:bodyPr>
          <a:lstStyle/>
          <a:p>
            <a:r>
              <a:rPr lang="es-ES" sz="4000" dirty="0">
                <a:solidFill>
                  <a:srgbClr val="EC5077"/>
                </a:solidFill>
                <a:latin typeface="Melon hunter" panose="02000503000000000000" pitchFamily="2" charset="0"/>
              </a:rPr>
              <a:t>s</a:t>
            </a:r>
            <a:r>
              <a:rPr lang="es-ES" sz="4000" dirty="0">
                <a:solidFill>
                  <a:srgbClr val="EA803E"/>
                </a:solidFill>
                <a:latin typeface="Melon hunter" panose="02000503000000000000" pitchFamily="2" charset="0"/>
              </a:rPr>
              <a:t>a</a:t>
            </a:r>
            <a:r>
              <a:rPr lang="es-ES" sz="4000" dirty="0">
                <a:solidFill>
                  <a:srgbClr val="FB8777"/>
                </a:solidFill>
                <a:latin typeface="Melon hunter" panose="02000503000000000000" pitchFamily="2" charset="0"/>
              </a:rPr>
              <a:t>m</a:t>
            </a:r>
            <a:r>
              <a:rPr lang="es-ES" sz="4000" dirty="0">
                <a:solidFill>
                  <a:srgbClr val="FF5454"/>
                </a:solidFill>
                <a:latin typeface="Melon hunter" panose="02000503000000000000" pitchFamily="2" charset="0"/>
              </a:rPr>
              <a:t>b</a:t>
            </a:r>
            <a:r>
              <a:rPr lang="es-ES" sz="4000" dirty="0">
                <a:solidFill>
                  <a:srgbClr val="FFBD57"/>
                </a:solidFill>
                <a:latin typeface="Melon hunter" panose="02000503000000000000" pitchFamily="2" charset="0"/>
              </a:rPr>
              <a:t>o</a:t>
            </a:r>
            <a:r>
              <a:rPr lang="es-ES" sz="4000" dirty="0">
                <a:solidFill>
                  <a:srgbClr val="FFE887"/>
                </a:solidFill>
                <a:latin typeface="Melon hunter" panose="02000503000000000000" pitchFamily="2" charset="0"/>
              </a:rPr>
              <a:t>r</a:t>
            </a:r>
            <a:r>
              <a:rPr lang="es-ES" sz="4000" dirty="0">
                <a:latin typeface="Melon hunter" panose="02000503000000000000" pitchFamily="2" charset="0"/>
              </a:rPr>
              <a:t>i</a:t>
            </a:r>
            <a:endParaRPr lang="en-US" sz="4000" dirty="0">
              <a:latin typeface="Melon hunter" panose="02000503000000000000" pitchFamily="2" charset="0"/>
            </a:endParaRPr>
          </a:p>
        </p:txBody>
      </p:sp>
      <p:pic>
        <p:nvPicPr>
          <p:cNvPr id="20" name="Picture 19" descr="A close up of a logo&#10;&#10;Description automatically generated">
            <a:extLst>
              <a:ext uri="{FF2B5EF4-FFF2-40B4-BE49-F238E27FC236}">
                <a16:creationId xmlns:a16="http://schemas.microsoft.com/office/drawing/2014/main" id="{0B586771-BB46-4D96-AA36-0C64B46F3BB7}"/>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059721" y="2809486"/>
            <a:ext cx="190616" cy="190616"/>
          </a:xfrm>
          <a:prstGeom prst="rect">
            <a:avLst/>
          </a:prstGeom>
        </p:spPr>
      </p:pic>
      <p:grpSp>
        <p:nvGrpSpPr>
          <p:cNvPr id="37" name="Group 36">
            <a:extLst>
              <a:ext uri="{FF2B5EF4-FFF2-40B4-BE49-F238E27FC236}">
                <a16:creationId xmlns:a16="http://schemas.microsoft.com/office/drawing/2014/main" id="{A3C2F58A-526C-4C28-BCFA-D5346EDAFBEF}"/>
              </a:ext>
            </a:extLst>
          </p:cNvPr>
          <p:cNvGrpSpPr/>
          <p:nvPr/>
        </p:nvGrpSpPr>
        <p:grpSpPr>
          <a:xfrm>
            <a:off x="876238" y="4184494"/>
            <a:ext cx="333746" cy="646331"/>
            <a:chOff x="888350" y="4184494"/>
            <a:chExt cx="333746" cy="646331"/>
          </a:xfrm>
        </p:grpSpPr>
        <p:sp>
          <p:nvSpPr>
            <p:cNvPr id="32" name="Rectangle 31">
              <a:extLst>
                <a:ext uri="{FF2B5EF4-FFF2-40B4-BE49-F238E27FC236}">
                  <a16:creationId xmlns:a16="http://schemas.microsoft.com/office/drawing/2014/main" id="{A24476BA-B721-48D8-8B05-364BA1215D48}"/>
                </a:ext>
              </a:extLst>
            </p:cNvPr>
            <p:cNvSpPr/>
            <p:nvPr/>
          </p:nvSpPr>
          <p:spPr>
            <a:xfrm>
              <a:off x="910365" y="4416572"/>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7A8955-2374-4A80-8FDB-73C3C4EC332B}"/>
                </a:ext>
              </a:extLst>
            </p:cNvPr>
            <p:cNvSpPr/>
            <p:nvPr/>
          </p:nvSpPr>
          <p:spPr>
            <a:xfrm>
              <a:off x="888350" y="4184494"/>
              <a:ext cx="333746" cy="646331"/>
            </a:xfrm>
            <a:prstGeom prst="rect">
              <a:avLst/>
            </a:prstGeom>
          </p:spPr>
          <p:txBody>
            <a:bodyPr wrap="none">
              <a:spAutoFit/>
            </a:bodyPr>
            <a:lstStyle/>
            <a:p>
              <a:r>
                <a:rPr lang="es-ES" sz="3600" dirty="0">
                  <a:solidFill>
                    <a:srgbClr val="EC5077"/>
                  </a:solidFill>
                  <a:latin typeface="Melon hunter" panose="02000503000000000000" pitchFamily="2" charset="0"/>
                </a:rPr>
                <a:t>s</a:t>
              </a:r>
              <a:endParaRPr lang="en-US" sz="3600" dirty="0"/>
            </a:p>
          </p:txBody>
        </p:sp>
      </p:grpSp>
      <p:sp>
        <p:nvSpPr>
          <p:cNvPr id="35" name="Rectangle 34">
            <a:extLst>
              <a:ext uri="{FF2B5EF4-FFF2-40B4-BE49-F238E27FC236}">
                <a16:creationId xmlns:a16="http://schemas.microsoft.com/office/drawing/2014/main" id="{9873CDC5-FFEF-4F42-9A7D-2C25D586538B}"/>
              </a:ext>
            </a:extLst>
          </p:cNvPr>
          <p:cNvSpPr/>
          <p:nvPr/>
        </p:nvSpPr>
        <p:spPr>
          <a:xfrm>
            <a:off x="1187080" y="4341105"/>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BD9B143-D620-4886-A385-9D6B5AC07280}"/>
              </a:ext>
            </a:extLst>
          </p:cNvPr>
          <p:cNvSpPr/>
          <p:nvPr/>
        </p:nvSpPr>
        <p:spPr>
          <a:xfrm>
            <a:off x="1141195" y="4117325"/>
            <a:ext cx="369012" cy="646331"/>
          </a:xfrm>
          <a:prstGeom prst="rect">
            <a:avLst/>
          </a:prstGeom>
        </p:spPr>
        <p:txBody>
          <a:bodyPr wrap="none">
            <a:spAutoFit/>
          </a:bodyPr>
          <a:lstStyle/>
          <a:p>
            <a:r>
              <a:rPr lang="es-ES" sz="3600" dirty="0">
                <a:solidFill>
                  <a:srgbClr val="EA803E"/>
                </a:solidFill>
                <a:latin typeface="Melon hunter" panose="02000503000000000000" pitchFamily="2" charset="0"/>
              </a:rPr>
              <a:t>a</a:t>
            </a:r>
            <a:endParaRPr lang="en-US" sz="3600" dirty="0"/>
          </a:p>
        </p:txBody>
      </p:sp>
      <p:sp>
        <p:nvSpPr>
          <p:cNvPr id="38" name="Rectangle 37">
            <a:extLst>
              <a:ext uri="{FF2B5EF4-FFF2-40B4-BE49-F238E27FC236}">
                <a16:creationId xmlns:a16="http://schemas.microsoft.com/office/drawing/2014/main" id="{C93C213E-E1F4-47B7-A6D7-9C1EB18FFCAA}"/>
              </a:ext>
            </a:extLst>
          </p:cNvPr>
          <p:cNvSpPr/>
          <p:nvPr/>
        </p:nvSpPr>
        <p:spPr>
          <a:xfrm>
            <a:off x="1187080" y="4629929"/>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7DC1DB3-B1A7-46CA-8BEF-D9565FCE5A39}"/>
              </a:ext>
            </a:extLst>
          </p:cNvPr>
          <p:cNvSpPr/>
          <p:nvPr/>
        </p:nvSpPr>
        <p:spPr>
          <a:xfrm>
            <a:off x="1485633" y="4487118"/>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966ED26-2D11-48B0-AEF8-32E89F6E3045}"/>
              </a:ext>
            </a:extLst>
          </p:cNvPr>
          <p:cNvSpPr/>
          <p:nvPr/>
        </p:nvSpPr>
        <p:spPr>
          <a:xfrm>
            <a:off x="1432183" y="4266192"/>
            <a:ext cx="383438" cy="646331"/>
          </a:xfrm>
          <a:prstGeom prst="rect">
            <a:avLst/>
          </a:prstGeom>
        </p:spPr>
        <p:txBody>
          <a:bodyPr wrap="none">
            <a:spAutoFit/>
          </a:bodyPr>
          <a:lstStyle/>
          <a:p>
            <a:r>
              <a:rPr lang="es-ES" sz="3600" dirty="0">
                <a:solidFill>
                  <a:srgbClr val="FB8777"/>
                </a:solidFill>
                <a:latin typeface="Melon hunter" panose="02000503000000000000" pitchFamily="2" charset="0"/>
              </a:rPr>
              <a:t>m</a:t>
            </a:r>
            <a:endParaRPr lang="en-US" sz="3600" dirty="0"/>
          </a:p>
        </p:txBody>
      </p:sp>
      <p:sp>
        <p:nvSpPr>
          <p:cNvPr id="43" name="Rectangle 42">
            <a:extLst>
              <a:ext uri="{FF2B5EF4-FFF2-40B4-BE49-F238E27FC236}">
                <a16:creationId xmlns:a16="http://schemas.microsoft.com/office/drawing/2014/main" id="{67C70408-E5E4-4A2C-9389-D689C3B2A0B9}"/>
              </a:ext>
            </a:extLst>
          </p:cNvPr>
          <p:cNvSpPr/>
          <p:nvPr/>
        </p:nvSpPr>
        <p:spPr>
          <a:xfrm>
            <a:off x="1785922" y="4440490"/>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478E12C-EF60-4290-AF77-7CAC17C41359}"/>
              </a:ext>
            </a:extLst>
          </p:cNvPr>
          <p:cNvSpPr/>
          <p:nvPr/>
        </p:nvSpPr>
        <p:spPr>
          <a:xfrm>
            <a:off x="1750105" y="4255593"/>
            <a:ext cx="348172" cy="646331"/>
          </a:xfrm>
          <a:prstGeom prst="rect">
            <a:avLst/>
          </a:prstGeom>
        </p:spPr>
        <p:txBody>
          <a:bodyPr wrap="none">
            <a:spAutoFit/>
          </a:bodyPr>
          <a:lstStyle/>
          <a:p>
            <a:r>
              <a:rPr lang="es-ES" sz="3600" dirty="0">
                <a:solidFill>
                  <a:srgbClr val="FF5454"/>
                </a:solidFill>
                <a:latin typeface="Melon hunter" panose="02000503000000000000" pitchFamily="2" charset="0"/>
              </a:rPr>
              <a:t>b</a:t>
            </a:r>
            <a:endParaRPr lang="en-US" sz="3600" dirty="0"/>
          </a:p>
        </p:txBody>
      </p:sp>
      <p:sp>
        <p:nvSpPr>
          <p:cNvPr id="45" name="Rectangle 44">
            <a:extLst>
              <a:ext uri="{FF2B5EF4-FFF2-40B4-BE49-F238E27FC236}">
                <a16:creationId xmlns:a16="http://schemas.microsoft.com/office/drawing/2014/main" id="{D5CA9A53-20FA-414F-A999-9E5543C0AEEE}"/>
              </a:ext>
            </a:extLst>
          </p:cNvPr>
          <p:cNvSpPr/>
          <p:nvPr/>
        </p:nvSpPr>
        <p:spPr>
          <a:xfrm>
            <a:off x="2083031" y="4635985"/>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6A2CD76-D465-4DCD-9C0C-47BE4ED66E18}"/>
              </a:ext>
            </a:extLst>
          </p:cNvPr>
          <p:cNvSpPr/>
          <p:nvPr/>
        </p:nvSpPr>
        <p:spPr>
          <a:xfrm>
            <a:off x="2085046" y="4348848"/>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0627512-00E6-4811-9DCF-467601C13ACF}"/>
              </a:ext>
            </a:extLst>
          </p:cNvPr>
          <p:cNvSpPr/>
          <p:nvPr/>
        </p:nvSpPr>
        <p:spPr>
          <a:xfrm>
            <a:off x="2029717" y="4329266"/>
            <a:ext cx="336952" cy="646331"/>
          </a:xfrm>
          <a:prstGeom prst="rect">
            <a:avLst/>
          </a:prstGeom>
        </p:spPr>
        <p:txBody>
          <a:bodyPr wrap="none">
            <a:spAutoFit/>
          </a:bodyPr>
          <a:lstStyle/>
          <a:p>
            <a:r>
              <a:rPr lang="es-ES" sz="3600" dirty="0">
                <a:solidFill>
                  <a:srgbClr val="FFBD57"/>
                </a:solidFill>
                <a:latin typeface="Melon hunter" panose="02000503000000000000" pitchFamily="2" charset="0"/>
              </a:rPr>
              <a:t>o</a:t>
            </a:r>
            <a:endParaRPr lang="en-US" sz="3600" dirty="0"/>
          </a:p>
        </p:txBody>
      </p:sp>
      <p:sp>
        <p:nvSpPr>
          <p:cNvPr id="48" name="Rectangle 47">
            <a:extLst>
              <a:ext uri="{FF2B5EF4-FFF2-40B4-BE49-F238E27FC236}">
                <a16:creationId xmlns:a16="http://schemas.microsoft.com/office/drawing/2014/main" id="{B67EB160-6578-4B1C-BC78-37C790234FBB}"/>
              </a:ext>
            </a:extLst>
          </p:cNvPr>
          <p:cNvSpPr/>
          <p:nvPr/>
        </p:nvSpPr>
        <p:spPr>
          <a:xfrm>
            <a:off x="2371053" y="4457446"/>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E2ED7A9-E1B6-48E4-A6A7-FB81A9EEA824}"/>
              </a:ext>
            </a:extLst>
          </p:cNvPr>
          <p:cNvSpPr/>
          <p:nvPr/>
        </p:nvSpPr>
        <p:spPr>
          <a:xfrm>
            <a:off x="2649608" y="4511945"/>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4C0F0E6-ACFD-4E63-AE84-1097E0F79843}"/>
              </a:ext>
            </a:extLst>
          </p:cNvPr>
          <p:cNvSpPr/>
          <p:nvPr/>
        </p:nvSpPr>
        <p:spPr>
          <a:xfrm>
            <a:off x="2366669" y="4201090"/>
            <a:ext cx="325730" cy="646331"/>
          </a:xfrm>
          <a:prstGeom prst="rect">
            <a:avLst/>
          </a:prstGeom>
        </p:spPr>
        <p:txBody>
          <a:bodyPr wrap="none">
            <a:spAutoFit/>
          </a:bodyPr>
          <a:lstStyle/>
          <a:p>
            <a:r>
              <a:rPr lang="es-ES" sz="3600" dirty="0">
                <a:solidFill>
                  <a:srgbClr val="FFE887"/>
                </a:solidFill>
                <a:latin typeface="Melon hunter" panose="02000503000000000000" pitchFamily="2" charset="0"/>
              </a:rPr>
              <a:t>r</a:t>
            </a:r>
            <a:endParaRPr lang="en-US" sz="3600" dirty="0"/>
          </a:p>
        </p:txBody>
      </p:sp>
      <p:sp>
        <p:nvSpPr>
          <p:cNvPr id="33" name="TextBox 32">
            <a:extLst>
              <a:ext uri="{FF2B5EF4-FFF2-40B4-BE49-F238E27FC236}">
                <a16:creationId xmlns:a16="http://schemas.microsoft.com/office/drawing/2014/main" id="{24DA2437-535A-4D0C-8773-007CB351362D}"/>
              </a:ext>
            </a:extLst>
          </p:cNvPr>
          <p:cNvSpPr txBox="1"/>
          <p:nvPr/>
        </p:nvSpPr>
        <p:spPr>
          <a:xfrm>
            <a:off x="2646515" y="4153716"/>
            <a:ext cx="263214" cy="707886"/>
          </a:xfrm>
          <a:prstGeom prst="rect">
            <a:avLst/>
          </a:prstGeom>
          <a:noFill/>
        </p:spPr>
        <p:txBody>
          <a:bodyPr wrap="none" rtlCol="0">
            <a:spAutoFit/>
          </a:bodyPr>
          <a:lstStyle/>
          <a:p>
            <a:r>
              <a:rPr lang="es-ES" sz="4000" dirty="0">
                <a:latin typeface="Melon hunter" panose="02000503000000000000" pitchFamily="2" charset="0"/>
              </a:rPr>
              <a:t>i</a:t>
            </a:r>
            <a:endParaRPr lang="en-US" sz="4000" dirty="0">
              <a:latin typeface="Melon hunter" panose="02000503000000000000" pitchFamily="2" charset="0"/>
            </a:endParaRPr>
          </a:p>
        </p:txBody>
      </p:sp>
      <p:sp>
        <p:nvSpPr>
          <p:cNvPr id="53" name="Flowchart: Delay 52">
            <a:extLst>
              <a:ext uri="{FF2B5EF4-FFF2-40B4-BE49-F238E27FC236}">
                <a16:creationId xmlns:a16="http://schemas.microsoft.com/office/drawing/2014/main" id="{F8D2F1B4-0C94-488D-BF58-ACAF098D3A1A}"/>
              </a:ext>
            </a:extLst>
          </p:cNvPr>
          <p:cNvSpPr/>
          <p:nvPr/>
        </p:nvSpPr>
        <p:spPr>
          <a:xfrm rot="16200000">
            <a:off x="5534845" y="1114236"/>
            <a:ext cx="369332" cy="369332"/>
          </a:xfrm>
          <a:prstGeom prst="flowChartDelay">
            <a:avLst/>
          </a:prstGeom>
          <a:solidFill>
            <a:srgbClr val="EA8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251BE72-5E16-4014-A82C-B0F32E798179}"/>
              </a:ext>
            </a:extLst>
          </p:cNvPr>
          <p:cNvSpPr txBox="1"/>
          <p:nvPr/>
        </p:nvSpPr>
        <p:spPr>
          <a:xfrm>
            <a:off x="5565487" y="1114236"/>
            <a:ext cx="393056" cy="584775"/>
          </a:xfrm>
          <a:prstGeom prst="rect">
            <a:avLst/>
          </a:prstGeom>
          <a:noFill/>
        </p:spPr>
        <p:txBody>
          <a:bodyPr wrap="none" rtlCol="0">
            <a:spAutoFit/>
          </a:bodyPr>
          <a:lstStyle/>
          <a:p>
            <a:r>
              <a:rPr lang="es-ES" sz="3200" dirty="0">
                <a:solidFill>
                  <a:schemeClr val="bg1"/>
                </a:solidFill>
              </a:rPr>
              <a:t>1</a:t>
            </a:r>
            <a:endParaRPr lang="en-US" sz="3200" dirty="0">
              <a:solidFill>
                <a:schemeClr val="bg1"/>
              </a:solidFill>
            </a:endParaRPr>
          </a:p>
        </p:txBody>
      </p:sp>
      <p:pic>
        <p:nvPicPr>
          <p:cNvPr id="55" name="Picture 54" descr="A close up of a logo&#10;&#10;Description automatically generated">
            <a:extLst>
              <a:ext uri="{FF2B5EF4-FFF2-40B4-BE49-F238E27FC236}">
                <a16:creationId xmlns:a16="http://schemas.microsoft.com/office/drawing/2014/main" id="{2B4D1B0F-59DF-42AA-80F1-EFEBC4727B6E}"/>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574580" y="1203594"/>
            <a:ext cx="190616" cy="190616"/>
          </a:xfrm>
          <a:prstGeom prst="rect">
            <a:avLst/>
          </a:prstGeom>
        </p:spPr>
      </p:pic>
      <p:sp>
        <p:nvSpPr>
          <p:cNvPr id="56" name="TextBox 55">
            <a:extLst>
              <a:ext uri="{FF2B5EF4-FFF2-40B4-BE49-F238E27FC236}">
                <a16:creationId xmlns:a16="http://schemas.microsoft.com/office/drawing/2014/main" id="{504A8B15-DAF1-4E8C-894E-FB16EAF83CA7}"/>
              </a:ext>
            </a:extLst>
          </p:cNvPr>
          <p:cNvSpPr txBox="1"/>
          <p:nvPr/>
        </p:nvSpPr>
        <p:spPr>
          <a:xfrm>
            <a:off x="5262940" y="1374358"/>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grpSp>
        <p:nvGrpSpPr>
          <p:cNvPr id="60" name="Group 59">
            <a:extLst>
              <a:ext uri="{FF2B5EF4-FFF2-40B4-BE49-F238E27FC236}">
                <a16:creationId xmlns:a16="http://schemas.microsoft.com/office/drawing/2014/main" id="{5B99417C-3635-4296-95D8-7F85684835C2}"/>
              </a:ext>
            </a:extLst>
          </p:cNvPr>
          <p:cNvGrpSpPr/>
          <p:nvPr/>
        </p:nvGrpSpPr>
        <p:grpSpPr>
          <a:xfrm>
            <a:off x="3844802" y="3924048"/>
            <a:ext cx="1418138" cy="957126"/>
            <a:chOff x="3844802" y="4391014"/>
            <a:chExt cx="925253" cy="490160"/>
          </a:xfrm>
        </p:grpSpPr>
        <p:sp>
          <p:nvSpPr>
            <p:cNvPr id="57" name="Flowchart: Delay 56">
              <a:extLst>
                <a:ext uri="{FF2B5EF4-FFF2-40B4-BE49-F238E27FC236}">
                  <a16:creationId xmlns:a16="http://schemas.microsoft.com/office/drawing/2014/main" id="{F90A5703-6BF4-4DB8-ADF9-40F3819ED4AE}"/>
                </a:ext>
              </a:extLst>
            </p:cNvPr>
            <p:cNvSpPr/>
            <p:nvPr/>
          </p:nvSpPr>
          <p:spPr>
            <a:xfrm rot="16200000">
              <a:off x="4212123" y="4397446"/>
              <a:ext cx="190615" cy="2874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A5FBC8CB-19BD-45B6-84BA-DE60C856EF78}"/>
                </a:ext>
              </a:extLst>
            </p:cNvPr>
            <p:cNvSpPr txBox="1"/>
            <p:nvPr/>
          </p:nvSpPr>
          <p:spPr>
            <a:xfrm>
              <a:off x="3844802" y="4511842"/>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pic>
          <p:nvPicPr>
            <p:cNvPr id="59" name="Picture 58" descr="A close up of a logo&#10;&#10;Description automatically generated">
              <a:extLst>
                <a:ext uri="{FF2B5EF4-FFF2-40B4-BE49-F238E27FC236}">
                  <a16:creationId xmlns:a16="http://schemas.microsoft.com/office/drawing/2014/main" id="{E60B37AE-E934-4B4E-9D94-846A3B2545B0}"/>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212121" y="4391014"/>
              <a:ext cx="190616" cy="190616"/>
            </a:xfrm>
            <a:prstGeom prst="rect">
              <a:avLst/>
            </a:prstGeom>
          </p:spPr>
        </p:pic>
      </p:grpSp>
      <p:sp>
        <p:nvSpPr>
          <p:cNvPr id="61" name="Flowchart: Delay 60">
            <a:extLst>
              <a:ext uri="{FF2B5EF4-FFF2-40B4-BE49-F238E27FC236}">
                <a16:creationId xmlns:a16="http://schemas.microsoft.com/office/drawing/2014/main" id="{2C319685-197C-48D6-9776-6623D08A061D}"/>
              </a:ext>
            </a:extLst>
          </p:cNvPr>
          <p:cNvSpPr/>
          <p:nvPr/>
        </p:nvSpPr>
        <p:spPr>
          <a:xfrm rot="16200000">
            <a:off x="5634770" y="2967099"/>
            <a:ext cx="466276" cy="7630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A11BE3A-84B3-4D48-B090-A55B6B41161D}"/>
              </a:ext>
            </a:extLst>
          </p:cNvPr>
          <p:cNvSpPr txBox="1"/>
          <p:nvPr/>
        </p:nvSpPr>
        <p:spPr>
          <a:xfrm>
            <a:off x="5405280" y="3290208"/>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pic>
        <p:nvPicPr>
          <p:cNvPr id="63" name="Picture 62" descr="A close up of a logo&#10;&#10;Description automatically generated">
            <a:extLst>
              <a:ext uri="{FF2B5EF4-FFF2-40B4-BE49-F238E27FC236}">
                <a16:creationId xmlns:a16="http://schemas.microsoft.com/office/drawing/2014/main" id="{F9F685D9-8BEB-43A4-A927-C73B305023E9}"/>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737845" y="3127580"/>
            <a:ext cx="260121" cy="260121"/>
          </a:xfrm>
          <a:prstGeom prst="rect">
            <a:avLst/>
          </a:prstGeom>
        </p:spPr>
      </p:pic>
      <p:sp>
        <p:nvSpPr>
          <p:cNvPr id="67" name="Flowchart: Delay 66">
            <a:extLst>
              <a:ext uri="{FF2B5EF4-FFF2-40B4-BE49-F238E27FC236}">
                <a16:creationId xmlns:a16="http://schemas.microsoft.com/office/drawing/2014/main" id="{331869DB-BB62-4E36-9DB4-A56585A1E33E}"/>
              </a:ext>
            </a:extLst>
          </p:cNvPr>
          <p:cNvSpPr/>
          <p:nvPr/>
        </p:nvSpPr>
        <p:spPr>
          <a:xfrm rot="16200000">
            <a:off x="6859938" y="4087607"/>
            <a:ext cx="190615" cy="2874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CBE7E2BC-2D4A-4180-AB49-BA024D50A94E}"/>
              </a:ext>
            </a:extLst>
          </p:cNvPr>
          <p:cNvSpPr txBox="1"/>
          <p:nvPr/>
        </p:nvSpPr>
        <p:spPr>
          <a:xfrm>
            <a:off x="7021432" y="4081175"/>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pic>
        <p:nvPicPr>
          <p:cNvPr id="69" name="Picture 68" descr="A close up of a logo&#10;&#10;Description automatically generated">
            <a:extLst>
              <a:ext uri="{FF2B5EF4-FFF2-40B4-BE49-F238E27FC236}">
                <a16:creationId xmlns:a16="http://schemas.microsoft.com/office/drawing/2014/main" id="{2A154324-FB4B-4257-BB2C-E3F948AB3532}"/>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6859936" y="4141733"/>
            <a:ext cx="190616" cy="190616"/>
          </a:xfrm>
          <a:prstGeom prst="rect">
            <a:avLst/>
          </a:prstGeom>
        </p:spPr>
      </p:pic>
      <p:grpSp>
        <p:nvGrpSpPr>
          <p:cNvPr id="74" name="Group 73">
            <a:extLst>
              <a:ext uri="{FF2B5EF4-FFF2-40B4-BE49-F238E27FC236}">
                <a16:creationId xmlns:a16="http://schemas.microsoft.com/office/drawing/2014/main" id="{E0BE9742-A218-42D8-BC9C-DD5E36239787}"/>
              </a:ext>
            </a:extLst>
          </p:cNvPr>
          <p:cNvGrpSpPr/>
          <p:nvPr/>
        </p:nvGrpSpPr>
        <p:grpSpPr>
          <a:xfrm>
            <a:off x="8544496" y="4005539"/>
            <a:ext cx="252400" cy="321055"/>
            <a:chOff x="8483936" y="3878367"/>
            <a:chExt cx="252400" cy="321055"/>
          </a:xfrm>
        </p:grpSpPr>
        <p:sp>
          <p:nvSpPr>
            <p:cNvPr id="70" name="Rectangle 69">
              <a:extLst>
                <a:ext uri="{FF2B5EF4-FFF2-40B4-BE49-F238E27FC236}">
                  <a16:creationId xmlns:a16="http://schemas.microsoft.com/office/drawing/2014/main" id="{CDF7535D-3A32-44AE-AD4A-5C055D886CC0}"/>
                </a:ext>
              </a:extLst>
            </p:cNvPr>
            <p:cNvSpPr/>
            <p:nvPr/>
          </p:nvSpPr>
          <p:spPr>
            <a:xfrm>
              <a:off x="8483936" y="3878367"/>
              <a:ext cx="252400" cy="15274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Delay 70">
              <a:extLst>
                <a:ext uri="{FF2B5EF4-FFF2-40B4-BE49-F238E27FC236}">
                  <a16:creationId xmlns:a16="http://schemas.microsoft.com/office/drawing/2014/main" id="{A3FFE41E-0D4D-4601-90BE-3F79230693C6}"/>
                </a:ext>
              </a:extLst>
            </p:cNvPr>
            <p:cNvSpPr/>
            <p:nvPr/>
          </p:nvSpPr>
          <p:spPr>
            <a:xfrm rot="5400000">
              <a:off x="8533764" y="3996850"/>
              <a:ext cx="152744" cy="252400"/>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close up of a logo&#10;&#10;Description automatically generated">
              <a:extLst>
                <a:ext uri="{FF2B5EF4-FFF2-40B4-BE49-F238E27FC236}">
                  <a16:creationId xmlns:a16="http://schemas.microsoft.com/office/drawing/2014/main" id="{BE6E7C0C-A55B-4C86-A653-447AFC03BE33}"/>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14828" y="3949565"/>
              <a:ext cx="190616" cy="190616"/>
            </a:xfrm>
            <a:prstGeom prst="rect">
              <a:avLst/>
            </a:prstGeom>
          </p:spPr>
        </p:pic>
      </p:grpSp>
      <p:sp>
        <p:nvSpPr>
          <p:cNvPr id="73" name="TextBox 72">
            <a:extLst>
              <a:ext uri="{FF2B5EF4-FFF2-40B4-BE49-F238E27FC236}">
                <a16:creationId xmlns:a16="http://schemas.microsoft.com/office/drawing/2014/main" id="{EDC802BC-95B6-4D0B-8DF5-EA6BB767AC9F}"/>
              </a:ext>
            </a:extLst>
          </p:cNvPr>
          <p:cNvSpPr txBox="1"/>
          <p:nvPr/>
        </p:nvSpPr>
        <p:spPr>
          <a:xfrm>
            <a:off x="8679305" y="3924048"/>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sp>
        <p:nvSpPr>
          <p:cNvPr id="75" name="Flowchart: Delay 74">
            <a:extLst>
              <a:ext uri="{FF2B5EF4-FFF2-40B4-BE49-F238E27FC236}">
                <a16:creationId xmlns:a16="http://schemas.microsoft.com/office/drawing/2014/main" id="{7141A756-E717-4F38-B21D-C0F5E396FFDF}"/>
              </a:ext>
            </a:extLst>
          </p:cNvPr>
          <p:cNvSpPr/>
          <p:nvPr/>
        </p:nvSpPr>
        <p:spPr>
          <a:xfrm rot="16200000">
            <a:off x="3758861" y="1011807"/>
            <a:ext cx="360171" cy="364927"/>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descr="A close up of a logo&#10;&#10;Description automatically generated">
            <a:extLst>
              <a:ext uri="{FF2B5EF4-FFF2-40B4-BE49-F238E27FC236}">
                <a16:creationId xmlns:a16="http://schemas.microsoft.com/office/drawing/2014/main" id="{F31D523F-2239-45D8-948E-A415E01C8947}"/>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805119" y="927492"/>
            <a:ext cx="287411" cy="287411"/>
          </a:xfrm>
          <a:prstGeom prst="rect">
            <a:avLst/>
          </a:prstGeom>
        </p:spPr>
      </p:pic>
      <p:sp>
        <p:nvSpPr>
          <p:cNvPr id="77" name="Rectangle 76">
            <a:extLst>
              <a:ext uri="{FF2B5EF4-FFF2-40B4-BE49-F238E27FC236}">
                <a16:creationId xmlns:a16="http://schemas.microsoft.com/office/drawing/2014/main" id="{3DA6B552-3A50-4FC6-9912-74B50975021B}"/>
              </a:ext>
            </a:extLst>
          </p:cNvPr>
          <p:cNvSpPr/>
          <p:nvPr/>
        </p:nvSpPr>
        <p:spPr>
          <a:xfrm>
            <a:off x="3646999" y="1114236"/>
            <a:ext cx="572593" cy="646331"/>
          </a:xfrm>
          <a:prstGeom prst="rect">
            <a:avLst/>
          </a:prstGeom>
        </p:spPr>
        <p:txBody>
          <a:bodyPr wrap="none">
            <a:spAutoFit/>
          </a:bodyPr>
          <a:lstStyle/>
          <a:p>
            <a:r>
              <a:rPr lang="es-ES" dirty="0">
                <a:solidFill>
                  <a:srgbClr val="EC5077"/>
                </a:solidFill>
                <a:latin typeface="TYPO COMICS Light DEMO" panose="02000500000000000000" pitchFamily="2" charset="0"/>
              </a:rPr>
              <a:t>sam</a:t>
            </a:r>
          </a:p>
          <a:p>
            <a:r>
              <a:rPr lang="es-ES" dirty="0">
                <a:solidFill>
                  <a:srgbClr val="EC5077"/>
                </a:solidFill>
                <a:latin typeface="TYPO COMICS Light DEMO" panose="02000500000000000000" pitchFamily="2" charset="0"/>
              </a:rPr>
              <a:t>bori</a:t>
            </a:r>
            <a:endParaRPr lang="en-US" dirty="0"/>
          </a:p>
        </p:txBody>
      </p:sp>
      <p:grpSp>
        <p:nvGrpSpPr>
          <p:cNvPr id="93" name="Group 92">
            <a:extLst>
              <a:ext uri="{FF2B5EF4-FFF2-40B4-BE49-F238E27FC236}">
                <a16:creationId xmlns:a16="http://schemas.microsoft.com/office/drawing/2014/main" id="{7B8E85A1-3D25-4D65-B416-4DEC2F9D0049}"/>
              </a:ext>
            </a:extLst>
          </p:cNvPr>
          <p:cNvGrpSpPr/>
          <p:nvPr/>
        </p:nvGrpSpPr>
        <p:grpSpPr>
          <a:xfrm>
            <a:off x="2585767" y="5383452"/>
            <a:ext cx="1038353" cy="914400"/>
            <a:chOff x="2569691" y="5383453"/>
            <a:chExt cx="852562" cy="656175"/>
          </a:xfrm>
        </p:grpSpPr>
        <p:sp>
          <p:nvSpPr>
            <p:cNvPr id="90" name="Rectangle 89">
              <a:extLst>
                <a:ext uri="{FF2B5EF4-FFF2-40B4-BE49-F238E27FC236}">
                  <a16:creationId xmlns:a16="http://schemas.microsoft.com/office/drawing/2014/main" id="{D2902ED3-64B1-4C1D-9DD3-2AEE1888C70A}"/>
                </a:ext>
              </a:extLst>
            </p:cNvPr>
            <p:cNvSpPr/>
            <p:nvPr/>
          </p:nvSpPr>
          <p:spPr>
            <a:xfrm>
              <a:off x="2905866" y="5659363"/>
              <a:ext cx="324895" cy="329123"/>
            </a:xfrm>
            <a:prstGeom prst="rect">
              <a:avLst/>
            </a:prstGeom>
            <a:solidFill>
              <a:srgbClr val="FB87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5930B24-6327-4F25-BFEA-A7B9AA151ACA}"/>
                </a:ext>
              </a:extLst>
            </p:cNvPr>
            <p:cNvSpPr/>
            <p:nvPr/>
          </p:nvSpPr>
          <p:spPr>
            <a:xfrm>
              <a:off x="2569691" y="5663591"/>
              <a:ext cx="324896" cy="324896"/>
            </a:xfrm>
            <a:prstGeom prst="rect">
              <a:avLst/>
            </a:prstGeom>
            <a:solidFill>
              <a:srgbClr val="FFBD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Delay 90">
              <a:extLst>
                <a:ext uri="{FF2B5EF4-FFF2-40B4-BE49-F238E27FC236}">
                  <a16:creationId xmlns:a16="http://schemas.microsoft.com/office/drawing/2014/main" id="{C6EF7EC5-2956-49F7-8E0F-81B73B96B6B0}"/>
                </a:ext>
              </a:extLst>
            </p:cNvPr>
            <p:cNvSpPr/>
            <p:nvPr/>
          </p:nvSpPr>
          <p:spPr>
            <a:xfrm rot="16200000">
              <a:off x="2737780" y="5215366"/>
              <a:ext cx="324895" cy="661070"/>
            </a:xfrm>
            <a:prstGeom prst="flowChartDelay">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TextBox 79">
              <a:extLst>
                <a:ext uri="{FF2B5EF4-FFF2-40B4-BE49-F238E27FC236}">
                  <a16:creationId xmlns:a16="http://schemas.microsoft.com/office/drawing/2014/main" id="{A9CA53EB-0BFE-4358-89C4-8C67FC708872}"/>
                </a:ext>
              </a:extLst>
            </p:cNvPr>
            <p:cNvSpPr txBox="1"/>
            <p:nvPr/>
          </p:nvSpPr>
          <p:spPr>
            <a:xfrm>
              <a:off x="2596386" y="5808796"/>
              <a:ext cx="825867" cy="230832"/>
            </a:xfrm>
            <a:prstGeom prst="rect">
              <a:avLst/>
            </a:prstGeom>
            <a:noFill/>
          </p:spPr>
          <p:txBody>
            <a:bodyPr wrap="none" rtlCol="0">
              <a:spAutoFit/>
            </a:bodyPr>
            <a:lstStyle/>
            <a:p>
              <a:r>
                <a:rPr lang="es-ES" sz="900" spc="300" dirty="0">
                  <a:latin typeface="TYPO COMICS Light DEMO" panose="02000500000000000000" pitchFamily="2" charset="0"/>
                </a:rPr>
                <a:t>sambori</a:t>
              </a:r>
              <a:endParaRPr lang="en-US" sz="900" spc="300" dirty="0">
                <a:latin typeface="TYPO COMICS Light DEMO" panose="02000500000000000000" pitchFamily="2" charset="0"/>
              </a:endParaRPr>
            </a:p>
          </p:txBody>
        </p:sp>
        <p:pic>
          <p:nvPicPr>
            <p:cNvPr id="81" name="Picture 80" descr="A close up of a logo&#10;&#10;Description automatically generated">
              <a:extLst>
                <a:ext uri="{FF2B5EF4-FFF2-40B4-BE49-F238E27FC236}">
                  <a16:creationId xmlns:a16="http://schemas.microsoft.com/office/drawing/2014/main" id="{9F468586-C67E-4E0D-90E4-5487C690186A}"/>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765419" y="5514028"/>
              <a:ext cx="258336" cy="329123"/>
            </a:xfrm>
            <a:prstGeom prst="rect">
              <a:avLst/>
            </a:prstGeom>
          </p:spPr>
        </p:pic>
      </p:grpSp>
      <p:sp>
        <p:nvSpPr>
          <p:cNvPr id="100" name="Rectangle 99">
            <a:extLst>
              <a:ext uri="{FF2B5EF4-FFF2-40B4-BE49-F238E27FC236}">
                <a16:creationId xmlns:a16="http://schemas.microsoft.com/office/drawing/2014/main" id="{22AA4527-0343-4E1D-AFE6-E708819E53E1}"/>
              </a:ext>
            </a:extLst>
          </p:cNvPr>
          <p:cNvSpPr/>
          <p:nvPr/>
        </p:nvSpPr>
        <p:spPr>
          <a:xfrm>
            <a:off x="4121409" y="5449882"/>
            <a:ext cx="805131" cy="846687"/>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descr="A close up of a logo&#10;&#10;Description automatically generated">
            <a:extLst>
              <a:ext uri="{FF2B5EF4-FFF2-40B4-BE49-F238E27FC236}">
                <a16:creationId xmlns:a16="http://schemas.microsoft.com/office/drawing/2014/main" id="{89C8A6AE-DDD7-4CD3-BC06-EE3D6872C141}"/>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379145" y="5520378"/>
            <a:ext cx="314633" cy="458643"/>
          </a:xfrm>
          <a:prstGeom prst="rect">
            <a:avLst/>
          </a:prstGeom>
        </p:spPr>
      </p:pic>
      <p:sp>
        <p:nvSpPr>
          <p:cNvPr id="102" name="Rectangle 101">
            <a:extLst>
              <a:ext uri="{FF2B5EF4-FFF2-40B4-BE49-F238E27FC236}">
                <a16:creationId xmlns:a16="http://schemas.microsoft.com/office/drawing/2014/main" id="{5295AA65-CB64-471D-B91A-2568EFC3D6D6}"/>
              </a:ext>
            </a:extLst>
          </p:cNvPr>
          <p:cNvSpPr/>
          <p:nvPr/>
        </p:nvSpPr>
        <p:spPr>
          <a:xfrm>
            <a:off x="5712270" y="4508831"/>
            <a:ext cx="669212" cy="669212"/>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A2E93115-59B3-44BE-922F-4B20A3FA52E0}"/>
              </a:ext>
            </a:extLst>
          </p:cNvPr>
          <p:cNvSpPr txBox="1"/>
          <p:nvPr/>
        </p:nvSpPr>
        <p:spPr>
          <a:xfrm>
            <a:off x="5648626" y="4930529"/>
            <a:ext cx="825867" cy="230832"/>
          </a:xfrm>
          <a:prstGeom prst="rect">
            <a:avLst/>
          </a:prstGeom>
          <a:noFill/>
        </p:spPr>
        <p:txBody>
          <a:bodyPr wrap="none" rtlCol="0">
            <a:spAutoFit/>
          </a:bodyPr>
          <a:lstStyle/>
          <a:p>
            <a:r>
              <a:rPr lang="es-ES" sz="900" spc="300" dirty="0">
                <a:solidFill>
                  <a:schemeClr val="bg1"/>
                </a:solidFill>
                <a:latin typeface="TYPO COMICS Light DEMO" panose="02000500000000000000" pitchFamily="2" charset="0"/>
              </a:rPr>
              <a:t>sambori</a:t>
            </a:r>
            <a:endParaRPr lang="en-US" sz="900" spc="300" dirty="0">
              <a:solidFill>
                <a:schemeClr val="bg1"/>
              </a:solidFill>
              <a:latin typeface="TYPO COMICS Light DEMO" panose="02000500000000000000" pitchFamily="2" charset="0"/>
            </a:endParaRPr>
          </a:p>
        </p:txBody>
      </p:sp>
      <p:grpSp>
        <p:nvGrpSpPr>
          <p:cNvPr id="104" name="Group 103">
            <a:extLst>
              <a:ext uri="{FF2B5EF4-FFF2-40B4-BE49-F238E27FC236}">
                <a16:creationId xmlns:a16="http://schemas.microsoft.com/office/drawing/2014/main" id="{2BE14F6E-E67B-4129-8CD6-C54F1CD5C125}"/>
              </a:ext>
            </a:extLst>
          </p:cNvPr>
          <p:cNvGrpSpPr/>
          <p:nvPr/>
        </p:nvGrpSpPr>
        <p:grpSpPr>
          <a:xfrm>
            <a:off x="6200362" y="1577130"/>
            <a:ext cx="1156921" cy="937470"/>
            <a:chOff x="5648626" y="4508831"/>
            <a:chExt cx="825867" cy="669212"/>
          </a:xfrm>
        </p:grpSpPr>
        <p:sp>
          <p:nvSpPr>
            <p:cNvPr id="105" name="Rectangle 104">
              <a:extLst>
                <a:ext uri="{FF2B5EF4-FFF2-40B4-BE49-F238E27FC236}">
                  <a16:creationId xmlns:a16="http://schemas.microsoft.com/office/drawing/2014/main" id="{B5730F28-06FE-4ECC-956D-951C8B3BDD7D}"/>
                </a:ext>
              </a:extLst>
            </p:cNvPr>
            <p:cNvSpPr/>
            <p:nvPr/>
          </p:nvSpPr>
          <p:spPr>
            <a:xfrm>
              <a:off x="5712270" y="4508831"/>
              <a:ext cx="669212" cy="669212"/>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descr="A close up of a logo&#10;&#10;Description automatically generated">
              <a:extLst>
                <a:ext uri="{FF2B5EF4-FFF2-40B4-BE49-F238E27FC236}">
                  <a16:creationId xmlns:a16="http://schemas.microsoft.com/office/drawing/2014/main" id="{BE9605F4-DF57-42CA-955A-7A94BC08F518}"/>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860137" y="4553310"/>
              <a:ext cx="375670" cy="375670"/>
            </a:xfrm>
            <a:prstGeom prst="rect">
              <a:avLst/>
            </a:prstGeom>
          </p:spPr>
        </p:pic>
        <p:sp>
          <p:nvSpPr>
            <p:cNvPr id="107" name="TextBox 106">
              <a:extLst>
                <a:ext uri="{FF2B5EF4-FFF2-40B4-BE49-F238E27FC236}">
                  <a16:creationId xmlns:a16="http://schemas.microsoft.com/office/drawing/2014/main" id="{B18B4547-42EC-4E03-B994-B0B8E180F58E}"/>
                </a:ext>
              </a:extLst>
            </p:cNvPr>
            <p:cNvSpPr txBox="1"/>
            <p:nvPr/>
          </p:nvSpPr>
          <p:spPr>
            <a:xfrm>
              <a:off x="5648626" y="4930529"/>
              <a:ext cx="825867" cy="230832"/>
            </a:xfrm>
            <a:prstGeom prst="rect">
              <a:avLst/>
            </a:prstGeom>
            <a:noFill/>
          </p:spPr>
          <p:txBody>
            <a:bodyPr wrap="none" rtlCol="0">
              <a:spAutoFit/>
            </a:bodyPr>
            <a:lstStyle/>
            <a:p>
              <a:r>
                <a:rPr lang="es-ES" sz="900" spc="300" dirty="0">
                  <a:solidFill>
                    <a:schemeClr val="bg1"/>
                  </a:solidFill>
                  <a:latin typeface="TYPO COMICS Light DEMO" panose="02000500000000000000" pitchFamily="2" charset="0"/>
                </a:rPr>
                <a:t>sambori</a:t>
              </a:r>
              <a:endParaRPr lang="en-US" sz="900" spc="300" dirty="0">
                <a:solidFill>
                  <a:schemeClr val="bg1"/>
                </a:solidFill>
                <a:latin typeface="TYPO COMICS Light DEMO" panose="02000500000000000000" pitchFamily="2" charset="0"/>
              </a:endParaRPr>
            </a:p>
          </p:txBody>
        </p:sp>
      </p:grpSp>
      <p:pic>
        <p:nvPicPr>
          <p:cNvPr id="86" name="Picture 85" descr="A close up of a logo&#10;&#10;Description automatically generated">
            <a:extLst>
              <a:ext uri="{FF2B5EF4-FFF2-40B4-BE49-F238E27FC236}">
                <a16:creationId xmlns:a16="http://schemas.microsoft.com/office/drawing/2014/main" id="{725EF374-A82A-4034-89F0-21FAE03EF78E}"/>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860137" y="4553310"/>
            <a:ext cx="375670" cy="375670"/>
          </a:xfrm>
          <a:prstGeom prst="rect">
            <a:avLst/>
          </a:prstGeom>
        </p:spPr>
      </p:pic>
    </p:spTree>
    <p:extLst>
      <p:ext uri="{BB962C8B-B14F-4D97-AF65-F5344CB8AC3E}">
        <p14:creationId xmlns:p14="http://schemas.microsoft.com/office/powerpoint/2010/main" val="3938255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8169B35-4DEF-4094-A489-8DF1C3B5B44F}"/>
              </a:ext>
            </a:extLst>
          </p:cNvPr>
          <p:cNvSpPr txBox="1"/>
          <p:nvPr/>
        </p:nvSpPr>
        <p:spPr>
          <a:xfrm>
            <a:off x="1038036" y="1568408"/>
            <a:ext cx="5576976" cy="1754326"/>
          </a:xfrm>
          <a:prstGeom prst="rect">
            <a:avLst/>
          </a:prstGeom>
          <a:noFill/>
        </p:spPr>
        <p:txBody>
          <a:bodyPr wrap="none" rtlCol="0">
            <a:spAutoFit/>
          </a:bodyPr>
          <a:lstStyle/>
          <a:p>
            <a:pPr marL="285750" indent="-285750">
              <a:buFont typeface="Arial" panose="020B0604020202020204" pitchFamily="34" charset="0"/>
              <a:buChar char="•"/>
            </a:pPr>
            <a:r>
              <a:rPr lang="es-ES" dirty="0"/>
              <a:t>Open ID Connect (</a:t>
            </a:r>
            <a:r>
              <a:rPr lang="es-ES" dirty="0" err="1"/>
              <a:t>Sign</a:t>
            </a:r>
            <a:r>
              <a:rPr lang="es-ES" dirty="0"/>
              <a:t> in) Flow</a:t>
            </a:r>
          </a:p>
          <a:p>
            <a:pPr marL="285750" indent="-285750">
              <a:buFont typeface="Arial" panose="020B0604020202020204" pitchFamily="34" charset="0"/>
              <a:buChar char="•"/>
            </a:pPr>
            <a:r>
              <a:rPr lang="es-ES" dirty="0"/>
              <a:t>OAuth 2.0 </a:t>
            </a:r>
            <a:r>
              <a:rPr lang="es-ES" dirty="0" err="1"/>
              <a:t>Auth</a:t>
            </a:r>
            <a:r>
              <a:rPr lang="es-ES" dirty="0"/>
              <a:t> code </a:t>
            </a:r>
            <a:r>
              <a:rPr lang="es-ES" dirty="0" err="1"/>
              <a:t>grant</a:t>
            </a:r>
            <a:endParaRPr lang="es-ES" dirty="0"/>
          </a:p>
          <a:p>
            <a:pPr marL="285750" indent="-285750">
              <a:buFont typeface="Arial" panose="020B0604020202020204" pitchFamily="34" charset="0"/>
              <a:buChar char="•"/>
            </a:pPr>
            <a:r>
              <a:rPr lang="es-ES" dirty="0"/>
              <a:t>OAuth 2.0 </a:t>
            </a:r>
            <a:r>
              <a:rPr lang="es-ES" dirty="0" err="1"/>
              <a:t>Implicit</a:t>
            </a:r>
            <a:r>
              <a:rPr lang="es-ES" dirty="0"/>
              <a:t> </a:t>
            </a:r>
            <a:r>
              <a:rPr lang="es-ES" dirty="0" err="1"/>
              <a:t>grant</a:t>
            </a:r>
            <a:endParaRPr lang="es-ES" dirty="0"/>
          </a:p>
          <a:p>
            <a:pPr marL="285750" indent="-285750">
              <a:buFont typeface="Arial" panose="020B0604020202020204" pitchFamily="34" charset="0"/>
              <a:buChar char="•"/>
            </a:pPr>
            <a:r>
              <a:rPr lang="es-ES" dirty="0" err="1"/>
              <a:t>Oauth</a:t>
            </a:r>
            <a:r>
              <a:rPr lang="es-ES" dirty="0"/>
              <a:t> 2.0 On-</a:t>
            </a:r>
            <a:r>
              <a:rPr lang="es-ES" dirty="0" err="1"/>
              <a:t>behalf</a:t>
            </a:r>
            <a:r>
              <a:rPr lang="es-ES" dirty="0"/>
              <a:t>-</a:t>
            </a:r>
            <a:r>
              <a:rPr lang="es-ES" dirty="0" err="1"/>
              <a:t>of</a:t>
            </a:r>
            <a:endParaRPr lang="es-ES" dirty="0"/>
          </a:p>
          <a:p>
            <a:pPr marL="285750" indent="-285750">
              <a:buFont typeface="Arial" panose="020B0604020202020204" pitchFamily="34" charset="0"/>
              <a:buChar char="•"/>
            </a:pPr>
            <a:r>
              <a:rPr lang="es-ES" dirty="0" err="1"/>
              <a:t>Oauth</a:t>
            </a:r>
            <a:r>
              <a:rPr lang="es-ES" dirty="0"/>
              <a:t> 2.0 Client </a:t>
            </a:r>
            <a:r>
              <a:rPr lang="es-ES" dirty="0" err="1"/>
              <a:t>Credentials</a:t>
            </a:r>
            <a:endParaRPr lang="es-ES" dirty="0"/>
          </a:p>
          <a:p>
            <a:pPr marL="285750" indent="-285750">
              <a:buFont typeface="Arial" panose="020B0604020202020204" pitchFamily="34" charset="0"/>
              <a:buChar char="•"/>
            </a:pPr>
            <a:r>
              <a:rPr lang="es-ES" dirty="0" err="1"/>
              <a:t>Oauth</a:t>
            </a:r>
            <a:r>
              <a:rPr lang="es-ES" dirty="0"/>
              <a:t> 2.0 </a:t>
            </a:r>
            <a:r>
              <a:rPr lang="es-ES" dirty="0" err="1"/>
              <a:t>Resource</a:t>
            </a:r>
            <a:r>
              <a:rPr lang="es-ES" dirty="0"/>
              <a:t> </a:t>
            </a:r>
            <a:r>
              <a:rPr lang="es-ES" dirty="0" err="1"/>
              <a:t>Owner</a:t>
            </a:r>
            <a:r>
              <a:rPr lang="es-ES" dirty="0"/>
              <a:t> </a:t>
            </a:r>
            <a:r>
              <a:rPr lang="es-ES" dirty="0" err="1"/>
              <a:t>password</a:t>
            </a:r>
            <a:r>
              <a:rPr lang="es-ES" dirty="0"/>
              <a:t> </a:t>
            </a:r>
            <a:r>
              <a:rPr lang="es-ES" dirty="0" err="1"/>
              <a:t>credentials</a:t>
            </a:r>
            <a:r>
              <a:rPr lang="es-ES" dirty="0"/>
              <a:t> </a:t>
            </a:r>
            <a:r>
              <a:rPr lang="es-ES" dirty="0" err="1"/>
              <a:t>grant</a:t>
            </a:r>
            <a:endParaRPr lang="en-US" dirty="0"/>
          </a:p>
        </p:txBody>
      </p:sp>
    </p:spTree>
    <p:extLst>
      <p:ext uri="{BB962C8B-B14F-4D97-AF65-F5344CB8AC3E}">
        <p14:creationId xmlns:p14="http://schemas.microsoft.com/office/powerpoint/2010/main" val="14341651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indoor, toy, wall, bear&#10;&#10;Description automatically generated">
            <a:extLst>
              <a:ext uri="{FF2B5EF4-FFF2-40B4-BE49-F238E27FC236}">
                <a16:creationId xmlns:a16="http://schemas.microsoft.com/office/drawing/2014/main" id="{849D7A15-AFC3-4D15-AD1B-07D2866A5F7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864" b="7867"/>
          <a:stretch/>
        </p:blipFill>
        <p:spPr>
          <a:xfrm>
            <a:off x="20" y="10"/>
            <a:ext cx="12191981" cy="6857990"/>
          </a:xfrm>
          <a:prstGeom prst="rect">
            <a:avLst/>
          </a:prstGeom>
        </p:spPr>
      </p:pic>
      <p:sp>
        <p:nvSpPr>
          <p:cNvPr id="2" name="Title 1">
            <a:extLst>
              <a:ext uri="{FF2B5EF4-FFF2-40B4-BE49-F238E27FC236}">
                <a16:creationId xmlns:a16="http://schemas.microsoft.com/office/drawing/2014/main" id="{3CB0D41B-41FF-46CD-90F8-010B1E6E0B16}"/>
              </a:ext>
            </a:extLst>
          </p:cNvPr>
          <p:cNvSpPr>
            <a:spLocks noGrp="1"/>
          </p:cNvSpPr>
          <p:nvPr>
            <p:ph type="title" idx="4294967295"/>
          </p:nvPr>
        </p:nvSpPr>
        <p:spPr>
          <a:xfrm>
            <a:off x="5491492" y="1129285"/>
            <a:ext cx="5612012" cy="1613916"/>
          </a:xfrm>
        </p:spPr>
        <p:txBody>
          <a:bodyPr vert="horz" lIns="91440" tIns="45720" rIns="91440" bIns="45720" rtlCol="0" anchor="ctr">
            <a:normAutofit/>
          </a:bodyPr>
          <a:lstStyle/>
          <a:p>
            <a:r>
              <a:rPr lang="en-US" sz="4800" kern="1200">
                <a:solidFill>
                  <a:schemeClr val="tx1"/>
                </a:solidFill>
                <a:latin typeface="+mj-lt"/>
                <a:ea typeface="+mj-ea"/>
                <a:cs typeface="+mj-cs"/>
              </a:rPr>
              <a:t>The Scenario</a:t>
            </a:r>
          </a:p>
        </p:txBody>
      </p:sp>
      <p:sp>
        <p:nvSpPr>
          <p:cNvPr id="18" name="Rectangle 17">
            <a:extLst>
              <a:ext uri="{FF2B5EF4-FFF2-40B4-BE49-F238E27FC236}">
                <a16:creationId xmlns:a16="http://schemas.microsoft.com/office/drawing/2014/main" id="{3BD53A9B-9757-4152-AC12-68721FC8A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4811"/>
            <a:ext cx="4803820" cy="492837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D59878-28F7-40A7-85E8-A51B1368F70D}"/>
              </a:ext>
            </a:extLst>
          </p:cNvPr>
          <p:cNvPicPr>
            <a:picLocks noChangeAspect="1"/>
          </p:cNvPicPr>
          <p:nvPr/>
        </p:nvPicPr>
        <p:blipFill rotWithShape="1">
          <a:blip r:embed="rId3">
            <a:extLst>
              <a:ext uri="{28A0092B-C50C-407E-A947-70E740481C1C}">
                <a14:useLocalDpi xmlns:a14="http://schemas.microsoft.com/office/drawing/2010/main" val="0"/>
              </a:ext>
            </a:extLst>
          </a:blip>
          <a:srcRect t="396" r="2" b="2"/>
          <a:stretch/>
        </p:blipFill>
        <p:spPr>
          <a:xfrm>
            <a:off x="1220283" y="2252048"/>
            <a:ext cx="2363253" cy="2353904"/>
          </a:xfrm>
          <a:prstGeom prst="rect">
            <a:avLst/>
          </a:prstGeom>
        </p:spPr>
      </p:pic>
      <p:sp>
        <p:nvSpPr>
          <p:cNvPr id="6" name="TextBox 5">
            <a:extLst>
              <a:ext uri="{FF2B5EF4-FFF2-40B4-BE49-F238E27FC236}">
                <a16:creationId xmlns:a16="http://schemas.microsoft.com/office/drawing/2014/main" id="{70B0E1DF-50D5-48B3-9BC3-49C7B683F357}"/>
              </a:ext>
            </a:extLst>
          </p:cNvPr>
          <p:cNvSpPr txBox="1"/>
          <p:nvPr/>
        </p:nvSpPr>
        <p:spPr>
          <a:xfrm>
            <a:off x="5498975" y="2743200"/>
            <a:ext cx="5604529" cy="3186763"/>
          </a:xfrm>
          <a:prstGeom prst="rect">
            <a:avLst/>
          </a:prstGeom>
        </p:spPr>
        <p:txBody>
          <a:bodyPr vert="horz" lIns="91440" tIns="45720" rIns="91440" bIns="45720" rtlCol="0">
            <a:normAutofit/>
          </a:bodyPr>
          <a:lstStyle/>
          <a:p>
            <a:pPr marL="342900" indent="-342900">
              <a:lnSpc>
                <a:spcPct val="90000"/>
              </a:lnSpc>
              <a:spcAft>
                <a:spcPts val="600"/>
              </a:spcAft>
              <a:buFont typeface="Arial" panose="020B0604020202020204" pitchFamily="34" charset="0"/>
              <a:buChar char="•"/>
            </a:pPr>
            <a:r>
              <a:rPr lang="en-US" sz="2400" dirty="0" err="1"/>
              <a:t>Sambori</a:t>
            </a:r>
            <a:r>
              <a:rPr lang="en-US" sz="2400" dirty="0"/>
              <a:t> is a Toys manufacturing company that wants to allow their employees to Submit and Manage their expenses through different Apps. </a:t>
            </a:r>
          </a:p>
          <a:p>
            <a:pPr marL="342900" indent="-342900">
              <a:lnSpc>
                <a:spcPct val="90000"/>
              </a:lnSpc>
              <a:spcAft>
                <a:spcPts val="600"/>
              </a:spcAft>
              <a:buFont typeface="Arial" panose="020B0604020202020204" pitchFamily="34" charset="0"/>
              <a:buChar char="•"/>
            </a:pPr>
            <a:r>
              <a:rPr lang="en-US" sz="2400" dirty="0"/>
              <a:t>They also need a tool for some Business users to manage and approve the different expenses.</a:t>
            </a:r>
          </a:p>
        </p:txBody>
      </p:sp>
    </p:spTree>
    <p:extLst>
      <p:ext uri="{BB962C8B-B14F-4D97-AF65-F5344CB8AC3E}">
        <p14:creationId xmlns:p14="http://schemas.microsoft.com/office/powerpoint/2010/main" val="324494252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BEF3F0-6420-4E0F-9B89-0E00FFC5B1BD}"/>
              </a:ext>
            </a:extLst>
          </p:cNvPr>
          <p:cNvPicPr>
            <a:picLocks noChangeAspect="1"/>
          </p:cNvPicPr>
          <p:nvPr/>
        </p:nvPicPr>
        <p:blipFill rotWithShape="1">
          <a:blip r:embed="rId2">
            <a:extLst>
              <a:ext uri="{28A0092B-C50C-407E-A947-70E740481C1C}">
                <a14:useLocalDpi xmlns:a14="http://schemas.microsoft.com/office/drawing/2010/main" val="0"/>
              </a:ext>
            </a:extLst>
          </a:blip>
          <a:srcRect t="3199" b="3051"/>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942EC1C-7896-4957-A6CC-4B42EAD69910}"/>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a:solidFill>
                  <a:schemeClr val="tx1"/>
                </a:solidFill>
              </a:rPr>
              <a:t>The requirements</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11163E6-1077-43C7-94BF-4FCAB6496836}"/>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300"/>
              <a:t>As a User, I want to be able to Submit my Expenses</a:t>
            </a:r>
          </a:p>
          <a:p>
            <a:pPr marL="285750" indent="-228600">
              <a:lnSpc>
                <a:spcPct val="90000"/>
              </a:lnSpc>
              <a:spcAft>
                <a:spcPts val="600"/>
              </a:spcAft>
              <a:buFont typeface="Arial" panose="020B0604020202020204" pitchFamily="34" charset="0"/>
              <a:buChar char="•"/>
            </a:pPr>
            <a:r>
              <a:rPr lang="en-US" sz="1300"/>
              <a:t>As a User, I want to be able to see all my Expenses</a:t>
            </a:r>
          </a:p>
          <a:p>
            <a:pPr marL="285750" indent="-228600">
              <a:lnSpc>
                <a:spcPct val="90000"/>
              </a:lnSpc>
              <a:spcAft>
                <a:spcPts val="600"/>
              </a:spcAft>
              <a:buFont typeface="Arial" panose="020B0604020202020204" pitchFamily="34" charset="0"/>
              <a:buChar char="•"/>
            </a:pPr>
            <a:r>
              <a:rPr lang="en-US" sz="1300"/>
              <a:t>As an Approver, I want to see all the Expenses in the system</a:t>
            </a:r>
          </a:p>
          <a:p>
            <a:pPr marL="285750" indent="-228600">
              <a:lnSpc>
                <a:spcPct val="90000"/>
              </a:lnSpc>
              <a:spcAft>
                <a:spcPts val="600"/>
              </a:spcAft>
              <a:buFont typeface="Arial" panose="020B0604020202020204" pitchFamily="34" charset="0"/>
              <a:buChar char="•"/>
            </a:pPr>
            <a:r>
              <a:rPr lang="en-US" sz="1300"/>
              <a:t>As an Approver, I want to be able to approve or decline Expenses from any user</a:t>
            </a:r>
          </a:p>
          <a:p>
            <a:pPr marL="285750" indent="-228600">
              <a:lnSpc>
                <a:spcPct val="90000"/>
              </a:lnSpc>
              <a:spcAft>
                <a:spcPts val="600"/>
              </a:spcAft>
              <a:buFont typeface="Arial" panose="020B0604020202020204" pitchFamily="34" charset="0"/>
              <a:buChar char="•"/>
            </a:pPr>
            <a:r>
              <a:rPr lang="en-US" sz="1300"/>
              <a:t>As an Admin, I want to see all the Expenses in the system</a:t>
            </a:r>
          </a:p>
          <a:p>
            <a:pPr marL="285750" indent="-228600">
              <a:lnSpc>
                <a:spcPct val="90000"/>
              </a:lnSpc>
              <a:spcAft>
                <a:spcPts val="600"/>
              </a:spcAft>
              <a:buFont typeface="Arial" panose="020B0604020202020204" pitchFamily="34" charset="0"/>
              <a:buChar char="•"/>
            </a:pPr>
            <a:r>
              <a:rPr lang="en-US" sz="1300"/>
              <a:t>As an Admin, I want to be able to approve or decline Expenses from any user</a:t>
            </a:r>
          </a:p>
          <a:p>
            <a:pPr marL="285750" indent="-228600">
              <a:lnSpc>
                <a:spcPct val="90000"/>
              </a:lnSpc>
              <a:spcAft>
                <a:spcPts val="600"/>
              </a:spcAft>
              <a:buFont typeface="Arial" panose="020B0604020202020204" pitchFamily="34" charset="0"/>
              <a:buChar char="•"/>
            </a:pPr>
            <a:r>
              <a:rPr lang="en-US" sz="1300"/>
              <a:t>As an Admin, I want to be able to Delete expenses from the system</a:t>
            </a:r>
          </a:p>
        </p:txBody>
      </p:sp>
    </p:spTree>
    <p:extLst>
      <p:ext uri="{BB962C8B-B14F-4D97-AF65-F5344CB8AC3E}">
        <p14:creationId xmlns:p14="http://schemas.microsoft.com/office/powerpoint/2010/main" val="1374567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0897-982E-419C-90A0-14B9201208C5}"/>
              </a:ext>
            </a:extLst>
          </p:cNvPr>
          <p:cNvSpPr>
            <a:spLocks noGrp="1"/>
          </p:cNvSpPr>
          <p:nvPr>
            <p:ph type="title"/>
          </p:nvPr>
        </p:nvSpPr>
        <p:spPr>
          <a:xfrm>
            <a:off x="838200" y="126587"/>
            <a:ext cx="10515600" cy="1171466"/>
          </a:xfrm>
        </p:spPr>
        <p:txBody>
          <a:bodyPr/>
          <a:lstStyle/>
          <a:p>
            <a:r>
              <a:rPr lang="es-ES"/>
              <a:t>The Users</a:t>
            </a:r>
            <a:endParaRPr lang="en-US" dirty="0"/>
          </a:p>
        </p:txBody>
      </p:sp>
      <p:pic>
        <p:nvPicPr>
          <p:cNvPr id="4" name="Picture 3">
            <a:extLst>
              <a:ext uri="{FF2B5EF4-FFF2-40B4-BE49-F238E27FC236}">
                <a16:creationId xmlns:a16="http://schemas.microsoft.com/office/drawing/2014/main" id="{FFD58C65-DB01-4D98-B0F8-A19B31339699}"/>
              </a:ext>
            </a:extLst>
          </p:cNvPr>
          <p:cNvPicPr>
            <a:picLocks noChangeAspect="1"/>
          </p:cNvPicPr>
          <p:nvPr/>
        </p:nvPicPr>
        <p:blipFill>
          <a:blip r:embed="rId2"/>
          <a:stretch>
            <a:fillRect/>
          </a:stretch>
        </p:blipFill>
        <p:spPr>
          <a:xfrm>
            <a:off x="5350337" y="2311676"/>
            <a:ext cx="1419225" cy="1428750"/>
          </a:xfrm>
          <a:prstGeom prst="rect">
            <a:avLst/>
          </a:prstGeom>
        </p:spPr>
      </p:pic>
      <p:pic>
        <p:nvPicPr>
          <p:cNvPr id="5" name="Picture 4">
            <a:extLst>
              <a:ext uri="{FF2B5EF4-FFF2-40B4-BE49-F238E27FC236}">
                <a16:creationId xmlns:a16="http://schemas.microsoft.com/office/drawing/2014/main" id="{D7C9949A-8AB7-4DF4-B749-4E6A27A6845F}"/>
              </a:ext>
            </a:extLst>
          </p:cNvPr>
          <p:cNvPicPr>
            <a:picLocks noChangeAspect="1"/>
          </p:cNvPicPr>
          <p:nvPr/>
        </p:nvPicPr>
        <p:blipFill>
          <a:blip r:embed="rId3"/>
          <a:stretch>
            <a:fillRect/>
          </a:stretch>
        </p:blipFill>
        <p:spPr>
          <a:xfrm>
            <a:off x="9467356" y="2302151"/>
            <a:ext cx="1428750" cy="1447800"/>
          </a:xfrm>
          <a:prstGeom prst="rect">
            <a:avLst/>
          </a:prstGeom>
        </p:spPr>
      </p:pic>
      <p:pic>
        <p:nvPicPr>
          <p:cNvPr id="6" name="Picture 5">
            <a:extLst>
              <a:ext uri="{FF2B5EF4-FFF2-40B4-BE49-F238E27FC236}">
                <a16:creationId xmlns:a16="http://schemas.microsoft.com/office/drawing/2014/main" id="{ACB0E771-0391-4D6E-A205-6A4A216E9A96}"/>
              </a:ext>
            </a:extLst>
          </p:cNvPr>
          <p:cNvPicPr>
            <a:picLocks noChangeAspect="1"/>
          </p:cNvPicPr>
          <p:nvPr/>
        </p:nvPicPr>
        <p:blipFill>
          <a:blip r:embed="rId4"/>
          <a:stretch>
            <a:fillRect/>
          </a:stretch>
        </p:blipFill>
        <p:spPr>
          <a:xfrm>
            <a:off x="1176168" y="2302151"/>
            <a:ext cx="1476375" cy="1447800"/>
          </a:xfrm>
          <a:prstGeom prst="rect">
            <a:avLst/>
          </a:prstGeom>
        </p:spPr>
      </p:pic>
      <p:sp>
        <p:nvSpPr>
          <p:cNvPr id="61" name="TextBox 60">
            <a:extLst>
              <a:ext uri="{FF2B5EF4-FFF2-40B4-BE49-F238E27FC236}">
                <a16:creationId xmlns:a16="http://schemas.microsoft.com/office/drawing/2014/main" id="{F6E3CD9B-F632-415B-9A05-E8F014E4BE28}"/>
              </a:ext>
            </a:extLst>
          </p:cNvPr>
          <p:cNvSpPr txBox="1"/>
          <p:nvPr/>
        </p:nvSpPr>
        <p:spPr>
          <a:xfrm>
            <a:off x="621471" y="3811126"/>
            <a:ext cx="2446986" cy="646331"/>
          </a:xfrm>
          <a:prstGeom prst="rect">
            <a:avLst/>
          </a:prstGeom>
          <a:noFill/>
        </p:spPr>
        <p:txBody>
          <a:bodyPr wrap="square" rtlCol="0">
            <a:spAutoFit/>
          </a:bodyPr>
          <a:lstStyle/>
          <a:p>
            <a:pPr algn="ctr"/>
            <a:r>
              <a:rPr lang="es-ES" dirty="0"/>
              <a:t>Mary Jane Watson</a:t>
            </a:r>
          </a:p>
          <a:p>
            <a:pPr algn="ctr"/>
            <a:r>
              <a:rPr lang="es-ES" dirty="0"/>
              <a:t>IT Manager</a:t>
            </a:r>
            <a:endParaRPr lang="en-US" dirty="0"/>
          </a:p>
        </p:txBody>
      </p:sp>
      <p:sp>
        <p:nvSpPr>
          <p:cNvPr id="62" name="TextBox 61">
            <a:extLst>
              <a:ext uri="{FF2B5EF4-FFF2-40B4-BE49-F238E27FC236}">
                <a16:creationId xmlns:a16="http://schemas.microsoft.com/office/drawing/2014/main" id="{D55452C5-D9A1-43DD-BB85-714A54A13F32}"/>
              </a:ext>
            </a:extLst>
          </p:cNvPr>
          <p:cNvSpPr txBox="1"/>
          <p:nvPr/>
        </p:nvSpPr>
        <p:spPr>
          <a:xfrm>
            <a:off x="4836456" y="3773109"/>
            <a:ext cx="2446986" cy="646331"/>
          </a:xfrm>
          <a:prstGeom prst="rect">
            <a:avLst/>
          </a:prstGeom>
          <a:noFill/>
        </p:spPr>
        <p:txBody>
          <a:bodyPr wrap="square" rtlCol="0">
            <a:spAutoFit/>
          </a:bodyPr>
          <a:lstStyle/>
          <a:p>
            <a:pPr algn="ctr"/>
            <a:r>
              <a:rPr lang="es-ES" dirty="0"/>
              <a:t>Norman Osborn</a:t>
            </a:r>
          </a:p>
          <a:p>
            <a:pPr algn="ctr"/>
            <a:r>
              <a:rPr lang="es-ES" dirty="0"/>
              <a:t>Finance </a:t>
            </a:r>
            <a:r>
              <a:rPr lang="es-ES" dirty="0" err="1"/>
              <a:t>Accountant</a:t>
            </a:r>
            <a:endParaRPr lang="en-US" dirty="0"/>
          </a:p>
        </p:txBody>
      </p:sp>
      <p:sp>
        <p:nvSpPr>
          <p:cNvPr id="63" name="TextBox 62">
            <a:extLst>
              <a:ext uri="{FF2B5EF4-FFF2-40B4-BE49-F238E27FC236}">
                <a16:creationId xmlns:a16="http://schemas.microsoft.com/office/drawing/2014/main" id="{2FF1E730-C0F1-4934-AC30-E000F4D2B57A}"/>
              </a:ext>
            </a:extLst>
          </p:cNvPr>
          <p:cNvSpPr txBox="1"/>
          <p:nvPr/>
        </p:nvSpPr>
        <p:spPr>
          <a:xfrm>
            <a:off x="8958238" y="3811126"/>
            <a:ext cx="2446986" cy="646331"/>
          </a:xfrm>
          <a:prstGeom prst="rect">
            <a:avLst/>
          </a:prstGeom>
          <a:noFill/>
        </p:spPr>
        <p:txBody>
          <a:bodyPr wrap="square" rtlCol="0">
            <a:spAutoFit/>
          </a:bodyPr>
          <a:lstStyle/>
          <a:p>
            <a:pPr algn="ctr"/>
            <a:r>
              <a:rPr lang="es-ES" dirty="0"/>
              <a:t>Felicia Hardy</a:t>
            </a:r>
          </a:p>
          <a:p>
            <a:pPr algn="ctr"/>
            <a:r>
              <a:rPr lang="es-ES" dirty="0"/>
              <a:t>Sales</a:t>
            </a:r>
            <a:endParaRPr lang="en-US" dirty="0"/>
          </a:p>
        </p:txBody>
      </p:sp>
    </p:spTree>
    <p:extLst>
      <p:ext uri="{BB962C8B-B14F-4D97-AF65-F5344CB8AC3E}">
        <p14:creationId xmlns:p14="http://schemas.microsoft.com/office/powerpoint/2010/main" val="2477309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43B5-6F06-4725-999B-197805383586}"/>
              </a:ext>
            </a:extLst>
          </p:cNvPr>
          <p:cNvSpPr>
            <a:spLocks noGrp="1"/>
          </p:cNvSpPr>
          <p:nvPr>
            <p:ph type="title"/>
          </p:nvPr>
        </p:nvSpPr>
        <p:spPr/>
        <p:txBody>
          <a:bodyPr/>
          <a:lstStyle/>
          <a:p>
            <a:r>
              <a:rPr lang="es-ES" dirty="0" err="1"/>
              <a:t>Solution</a:t>
            </a:r>
            <a:r>
              <a:rPr lang="es-ES" dirty="0"/>
              <a:t> </a:t>
            </a:r>
            <a:r>
              <a:rPr lang="es-ES" dirty="0" err="1"/>
              <a:t>Architecture</a:t>
            </a:r>
            <a:endParaRPr lang="en-US" dirty="0"/>
          </a:p>
        </p:txBody>
      </p:sp>
      <p:grpSp>
        <p:nvGrpSpPr>
          <p:cNvPr id="4" name="Group 3">
            <a:extLst>
              <a:ext uri="{FF2B5EF4-FFF2-40B4-BE49-F238E27FC236}">
                <a16:creationId xmlns:a16="http://schemas.microsoft.com/office/drawing/2014/main" id="{4FFB97FF-5035-450F-9B96-46FD89F28C8C}"/>
              </a:ext>
            </a:extLst>
          </p:cNvPr>
          <p:cNvGrpSpPr/>
          <p:nvPr/>
        </p:nvGrpSpPr>
        <p:grpSpPr>
          <a:xfrm>
            <a:off x="773575" y="2941816"/>
            <a:ext cx="1961079" cy="1349821"/>
            <a:chOff x="1056667" y="4073008"/>
            <a:chExt cx="1922802" cy="1323474"/>
          </a:xfrm>
        </p:grpSpPr>
        <p:grpSp>
          <p:nvGrpSpPr>
            <p:cNvPr id="5" name="Group 4">
              <a:extLst>
                <a:ext uri="{FF2B5EF4-FFF2-40B4-BE49-F238E27FC236}">
                  <a16:creationId xmlns:a16="http://schemas.microsoft.com/office/drawing/2014/main" id="{BD142D06-8467-404F-A744-0A18D5FB8E52}"/>
                </a:ext>
              </a:extLst>
            </p:cNvPr>
            <p:cNvGrpSpPr/>
            <p:nvPr/>
          </p:nvGrpSpPr>
          <p:grpSpPr>
            <a:xfrm>
              <a:off x="1056667" y="4073008"/>
              <a:ext cx="1922802" cy="1008403"/>
              <a:chOff x="5245285" y="5162817"/>
              <a:chExt cx="2217045" cy="1141463"/>
            </a:xfrm>
          </p:grpSpPr>
          <p:grpSp>
            <p:nvGrpSpPr>
              <p:cNvPr id="7" name="Group 6">
                <a:extLst>
                  <a:ext uri="{FF2B5EF4-FFF2-40B4-BE49-F238E27FC236}">
                    <a16:creationId xmlns:a16="http://schemas.microsoft.com/office/drawing/2014/main" id="{983ECD17-B9C4-4767-AB3C-12E7CAC45B08}"/>
                  </a:ext>
                </a:extLst>
              </p:cNvPr>
              <p:cNvGrpSpPr/>
              <p:nvPr/>
            </p:nvGrpSpPr>
            <p:grpSpPr>
              <a:xfrm>
                <a:off x="6165183" y="5245863"/>
                <a:ext cx="1297147" cy="1058417"/>
                <a:chOff x="6165183" y="5245863"/>
                <a:chExt cx="1297147" cy="1058417"/>
              </a:xfrm>
            </p:grpSpPr>
            <p:pic>
              <p:nvPicPr>
                <p:cNvPr id="9" name="Picture 8">
                  <a:extLst>
                    <a:ext uri="{FF2B5EF4-FFF2-40B4-BE49-F238E27FC236}">
                      <a16:creationId xmlns:a16="http://schemas.microsoft.com/office/drawing/2014/main" id="{1AA6C7A3-5DAF-4379-A172-69BDCE1E10AC}"/>
                    </a:ext>
                  </a:extLst>
                </p:cNvPr>
                <p:cNvPicPr>
                  <a:picLocks noChangeAspect="1"/>
                </p:cNvPicPr>
                <p:nvPr/>
              </p:nvPicPr>
              <p:blipFill>
                <a:blip r:embed="rId2"/>
                <a:stretch>
                  <a:fillRect/>
                </a:stretch>
              </p:blipFill>
              <p:spPr>
                <a:xfrm>
                  <a:off x="6323888" y="5245863"/>
                  <a:ext cx="584136" cy="794398"/>
                </a:xfrm>
                <a:prstGeom prst="rect">
                  <a:avLst/>
                </a:prstGeom>
              </p:spPr>
            </p:pic>
            <p:pic>
              <p:nvPicPr>
                <p:cNvPr id="10" name="Picture 9">
                  <a:extLst>
                    <a:ext uri="{FF2B5EF4-FFF2-40B4-BE49-F238E27FC236}">
                      <a16:creationId xmlns:a16="http://schemas.microsoft.com/office/drawing/2014/main" id="{58E917A1-DA02-4650-847B-694AED2DD048}"/>
                    </a:ext>
                  </a:extLst>
                </p:cNvPr>
                <p:cNvPicPr>
                  <a:picLocks noChangeAspect="1"/>
                </p:cNvPicPr>
                <p:nvPr/>
              </p:nvPicPr>
              <p:blipFill>
                <a:blip r:embed="rId3"/>
                <a:stretch>
                  <a:fillRect/>
                </a:stretch>
              </p:blipFill>
              <p:spPr>
                <a:xfrm>
                  <a:off x="6671127" y="5707784"/>
                  <a:ext cx="791203" cy="528038"/>
                </a:xfrm>
                <a:prstGeom prst="rect">
                  <a:avLst/>
                </a:prstGeom>
              </p:spPr>
            </p:pic>
            <p:pic>
              <p:nvPicPr>
                <p:cNvPr id="11" name="Picture 10">
                  <a:extLst>
                    <a:ext uri="{FF2B5EF4-FFF2-40B4-BE49-F238E27FC236}">
                      <a16:creationId xmlns:a16="http://schemas.microsoft.com/office/drawing/2014/main" id="{0D906F0A-4B8C-40FC-93AF-9A5CA0E57D2D}"/>
                    </a:ext>
                  </a:extLst>
                </p:cNvPr>
                <p:cNvPicPr>
                  <a:picLocks noChangeAspect="1"/>
                </p:cNvPicPr>
                <p:nvPr/>
              </p:nvPicPr>
              <p:blipFill>
                <a:blip r:embed="rId4"/>
                <a:stretch>
                  <a:fillRect/>
                </a:stretch>
              </p:blipFill>
              <p:spPr>
                <a:xfrm>
                  <a:off x="6165183" y="5649730"/>
                  <a:ext cx="399572" cy="654550"/>
                </a:xfrm>
                <a:prstGeom prst="rect">
                  <a:avLst/>
                </a:prstGeom>
              </p:spPr>
            </p:pic>
          </p:grpSp>
          <p:pic>
            <p:nvPicPr>
              <p:cNvPr id="8" name="Picture 7">
                <a:extLst>
                  <a:ext uri="{FF2B5EF4-FFF2-40B4-BE49-F238E27FC236}">
                    <a16:creationId xmlns:a16="http://schemas.microsoft.com/office/drawing/2014/main" id="{11D6515E-7BBE-413F-9412-C815FC1326A6}"/>
                  </a:ext>
                </a:extLst>
              </p:cNvPr>
              <p:cNvPicPr>
                <a:picLocks noChangeAspect="1"/>
              </p:cNvPicPr>
              <p:nvPr/>
            </p:nvPicPr>
            <p:blipFill>
              <a:blip r:embed="rId5"/>
              <a:stretch>
                <a:fillRect/>
              </a:stretch>
            </p:blipFill>
            <p:spPr>
              <a:xfrm>
                <a:off x="5245285" y="5162817"/>
                <a:ext cx="1078603" cy="1038236"/>
              </a:xfrm>
              <a:prstGeom prst="rect">
                <a:avLst/>
              </a:prstGeom>
            </p:spPr>
          </p:pic>
        </p:grpSp>
        <p:sp>
          <p:nvSpPr>
            <p:cNvPr id="6" name="Rectangle 5">
              <a:extLst>
                <a:ext uri="{FF2B5EF4-FFF2-40B4-BE49-F238E27FC236}">
                  <a16:creationId xmlns:a16="http://schemas.microsoft.com/office/drawing/2014/main" id="{BFF54A4A-A78F-437C-AAD9-B4E0FFCD026C}"/>
                </a:ext>
              </a:extLst>
            </p:cNvPr>
            <p:cNvSpPr/>
            <p:nvPr/>
          </p:nvSpPr>
          <p:spPr>
            <a:xfrm>
              <a:off x="1461016" y="4990217"/>
              <a:ext cx="1321388" cy="406265"/>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pPr>
              <a:r>
                <a:rPr lang="en-US" sz="2040">
                  <a:solidFill>
                    <a:schemeClr val="tx1">
                      <a:lumMod val="75000"/>
                    </a:schemeClr>
                  </a:solidFill>
                  <a:ea typeface="Segoe UI" pitchFamily="34" charset="0"/>
                  <a:cs typeface="Segoe UI" pitchFamily="34" charset="0"/>
                </a:rPr>
                <a:t>End Users</a:t>
              </a:r>
            </a:p>
          </p:txBody>
        </p:sp>
      </p:grpSp>
      <p:grpSp>
        <p:nvGrpSpPr>
          <p:cNvPr id="12" name="Group 11">
            <a:extLst>
              <a:ext uri="{FF2B5EF4-FFF2-40B4-BE49-F238E27FC236}">
                <a16:creationId xmlns:a16="http://schemas.microsoft.com/office/drawing/2014/main" id="{A2505418-7F94-43F3-94CC-EA17F6A4488E}"/>
              </a:ext>
            </a:extLst>
          </p:cNvPr>
          <p:cNvGrpSpPr/>
          <p:nvPr/>
        </p:nvGrpSpPr>
        <p:grpSpPr>
          <a:xfrm>
            <a:off x="9446103" y="1650395"/>
            <a:ext cx="1705033" cy="1201632"/>
            <a:chOff x="4083837" y="2553181"/>
            <a:chExt cx="1671753" cy="1178178"/>
          </a:xfrm>
        </p:grpSpPr>
        <p:grpSp>
          <p:nvGrpSpPr>
            <p:cNvPr id="13" name="Group 12">
              <a:extLst>
                <a:ext uri="{FF2B5EF4-FFF2-40B4-BE49-F238E27FC236}">
                  <a16:creationId xmlns:a16="http://schemas.microsoft.com/office/drawing/2014/main" id="{64CC8122-0AE2-4880-94EB-A6DD62C05944}"/>
                </a:ext>
              </a:extLst>
            </p:cNvPr>
            <p:cNvGrpSpPr/>
            <p:nvPr/>
          </p:nvGrpSpPr>
          <p:grpSpPr>
            <a:xfrm>
              <a:off x="4083837" y="2553181"/>
              <a:ext cx="1671753" cy="997888"/>
              <a:chOff x="2917081" y="2579702"/>
              <a:chExt cx="1671753" cy="997888"/>
            </a:xfrm>
          </p:grpSpPr>
          <p:sp>
            <p:nvSpPr>
              <p:cNvPr id="15" name="Rectangle 14">
                <a:extLst>
                  <a:ext uri="{FF2B5EF4-FFF2-40B4-BE49-F238E27FC236}">
                    <a16:creationId xmlns:a16="http://schemas.microsoft.com/office/drawing/2014/main" id="{74235AA1-7785-4F98-AFD4-320A95CEC2CF}"/>
                  </a:ext>
                </a:extLst>
              </p:cNvPr>
              <p:cNvSpPr/>
              <p:nvPr/>
            </p:nvSpPr>
            <p:spPr bwMode="auto">
              <a:xfrm>
                <a:off x="2917081" y="2679683"/>
                <a:ext cx="1440113" cy="8979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836" dirty="0">
                    <a:solidFill>
                      <a:schemeClr val="bg2">
                        <a:lumMod val="25000"/>
                      </a:schemeClr>
                    </a:solidFill>
                    <a:ea typeface="Segoe UI" pitchFamily="34" charset="0"/>
                    <a:cs typeface="Segoe UI" pitchFamily="34" charset="0"/>
                  </a:rPr>
                  <a:t>Azure </a:t>
                </a:r>
                <a:br>
                  <a:rPr lang="en-US" sz="1836" dirty="0">
                    <a:solidFill>
                      <a:schemeClr val="bg2">
                        <a:lumMod val="25000"/>
                      </a:schemeClr>
                    </a:solidFill>
                    <a:ea typeface="Segoe UI" pitchFamily="34" charset="0"/>
                    <a:cs typeface="Segoe UI" pitchFamily="34" charset="0"/>
                  </a:rPr>
                </a:br>
                <a:r>
                  <a:rPr lang="en-US" sz="1836" dirty="0">
                    <a:solidFill>
                      <a:schemeClr val="bg2">
                        <a:lumMod val="25000"/>
                      </a:schemeClr>
                    </a:solidFill>
                    <a:ea typeface="Segoe UI" pitchFamily="34" charset="0"/>
                    <a:cs typeface="Segoe UI" pitchFamily="34" charset="0"/>
                  </a:rPr>
                  <a:t>Active Directory</a:t>
                </a:r>
              </a:p>
            </p:txBody>
          </p:sp>
          <p:pic>
            <p:nvPicPr>
              <p:cNvPr id="16" name="Picture 15">
                <a:extLst>
                  <a:ext uri="{FF2B5EF4-FFF2-40B4-BE49-F238E27FC236}">
                    <a16:creationId xmlns:a16="http://schemas.microsoft.com/office/drawing/2014/main" id="{41DBDCA7-D315-4AE3-8971-35323CB78699}"/>
                  </a:ext>
                </a:extLst>
              </p:cNvPr>
              <p:cNvPicPr>
                <a:picLocks noChangeAspect="1"/>
              </p:cNvPicPr>
              <p:nvPr/>
            </p:nvPicPr>
            <p:blipFill>
              <a:blip r:embed="rId6"/>
              <a:stretch>
                <a:fillRect/>
              </a:stretch>
            </p:blipFill>
            <p:spPr>
              <a:xfrm>
                <a:off x="4168338" y="2579702"/>
                <a:ext cx="420496" cy="432326"/>
              </a:xfrm>
              <a:prstGeom prst="rect">
                <a:avLst/>
              </a:prstGeom>
            </p:spPr>
          </p:pic>
        </p:grpSp>
        <p:pic>
          <p:nvPicPr>
            <p:cNvPr id="14" name="Picture 13">
              <a:extLst>
                <a:ext uri="{FF2B5EF4-FFF2-40B4-BE49-F238E27FC236}">
                  <a16:creationId xmlns:a16="http://schemas.microsoft.com/office/drawing/2014/main" id="{276F79D6-E24B-44EE-B2A4-5FA51CAB382E}"/>
                </a:ext>
              </a:extLst>
            </p:cNvPr>
            <p:cNvPicPr>
              <a:picLocks noChangeAspect="1"/>
            </p:cNvPicPr>
            <p:nvPr/>
          </p:nvPicPr>
          <p:blipFill>
            <a:blip r:embed="rId7"/>
            <a:stretch>
              <a:fillRect/>
            </a:stretch>
          </p:blipFill>
          <p:spPr>
            <a:xfrm>
              <a:off x="5091743" y="2956612"/>
              <a:ext cx="634048" cy="774747"/>
            </a:xfrm>
            <a:prstGeom prst="rect">
              <a:avLst/>
            </a:prstGeom>
          </p:spPr>
        </p:pic>
      </p:grpSp>
      <p:grpSp>
        <p:nvGrpSpPr>
          <p:cNvPr id="17" name="Group 16">
            <a:extLst>
              <a:ext uri="{FF2B5EF4-FFF2-40B4-BE49-F238E27FC236}">
                <a16:creationId xmlns:a16="http://schemas.microsoft.com/office/drawing/2014/main" id="{E48E2D13-CD0A-4838-BFE5-60B633C6D365}"/>
              </a:ext>
            </a:extLst>
          </p:cNvPr>
          <p:cNvGrpSpPr/>
          <p:nvPr/>
        </p:nvGrpSpPr>
        <p:grpSpPr>
          <a:xfrm>
            <a:off x="6395416" y="2864174"/>
            <a:ext cx="2035387" cy="1299211"/>
            <a:chOff x="7706203" y="4008148"/>
            <a:chExt cx="2035387" cy="1299211"/>
          </a:xfrm>
        </p:grpSpPr>
        <p:grpSp>
          <p:nvGrpSpPr>
            <p:cNvPr id="18" name="Group 17">
              <a:extLst>
                <a:ext uri="{FF2B5EF4-FFF2-40B4-BE49-F238E27FC236}">
                  <a16:creationId xmlns:a16="http://schemas.microsoft.com/office/drawing/2014/main" id="{1AB26D0E-5AC6-4965-BC00-87C903BC6BF7}"/>
                </a:ext>
              </a:extLst>
            </p:cNvPr>
            <p:cNvGrpSpPr/>
            <p:nvPr/>
          </p:nvGrpSpPr>
          <p:grpSpPr>
            <a:xfrm>
              <a:off x="7979155" y="4008148"/>
              <a:ext cx="1762435" cy="1020316"/>
              <a:chOff x="5381732" y="3984450"/>
              <a:chExt cx="1762435" cy="1020316"/>
            </a:xfrm>
          </p:grpSpPr>
          <p:grpSp>
            <p:nvGrpSpPr>
              <p:cNvPr id="21" name="Group 20">
                <a:extLst>
                  <a:ext uri="{FF2B5EF4-FFF2-40B4-BE49-F238E27FC236}">
                    <a16:creationId xmlns:a16="http://schemas.microsoft.com/office/drawing/2014/main" id="{67179F4D-6902-49DC-97DE-DAA1E5B8AA5C}"/>
                  </a:ext>
                </a:extLst>
              </p:cNvPr>
              <p:cNvGrpSpPr/>
              <p:nvPr/>
            </p:nvGrpSpPr>
            <p:grpSpPr>
              <a:xfrm>
                <a:off x="5381732" y="3984450"/>
                <a:ext cx="1667631" cy="1020316"/>
                <a:chOff x="6764511" y="5074489"/>
                <a:chExt cx="1635082" cy="1000401"/>
              </a:xfrm>
            </p:grpSpPr>
            <p:sp>
              <p:nvSpPr>
                <p:cNvPr id="23" name="Rectangle 22">
                  <a:extLst>
                    <a:ext uri="{FF2B5EF4-FFF2-40B4-BE49-F238E27FC236}">
                      <a16:creationId xmlns:a16="http://schemas.microsoft.com/office/drawing/2014/main" id="{8FD7483A-E3DC-4658-9513-894998AC7530}"/>
                    </a:ext>
                  </a:extLst>
                </p:cNvPr>
                <p:cNvSpPr/>
                <p:nvPr/>
              </p:nvSpPr>
              <p:spPr bwMode="auto">
                <a:xfrm>
                  <a:off x="6764511" y="5074489"/>
                  <a:ext cx="1273402" cy="77259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Expenses </a:t>
                  </a:r>
                </a:p>
              </p:txBody>
            </p:sp>
            <p:grpSp>
              <p:nvGrpSpPr>
                <p:cNvPr id="24" name="Group 23">
                  <a:extLst>
                    <a:ext uri="{FF2B5EF4-FFF2-40B4-BE49-F238E27FC236}">
                      <a16:creationId xmlns:a16="http://schemas.microsoft.com/office/drawing/2014/main" id="{4114B03B-436B-4338-AA01-B58B7FB3AF1F}"/>
                    </a:ext>
                  </a:extLst>
                </p:cNvPr>
                <p:cNvGrpSpPr/>
                <p:nvPr/>
              </p:nvGrpSpPr>
              <p:grpSpPr>
                <a:xfrm>
                  <a:off x="7624389" y="5181101"/>
                  <a:ext cx="775204" cy="893789"/>
                  <a:chOff x="3481459" y="3675113"/>
                  <a:chExt cx="775204" cy="893789"/>
                </a:xfrm>
              </p:grpSpPr>
              <p:pic>
                <p:nvPicPr>
                  <p:cNvPr id="25" name="Picture 24">
                    <a:extLst>
                      <a:ext uri="{FF2B5EF4-FFF2-40B4-BE49-F238E27FC236}">
                        <a16:creationId xmlns:a16="http://schemas.microsoft.com/office/drawing/2014/main" id="{D847D3F6-9754-4B56-A63A-E71142BE5502}"/>
                      </a:ext>
                    </a:extLst>
                  </p:cNvPr>
                  <p:cNvPicPr>
                    <a:picLocks noChangeAspect="1"/>
                  </p:cNvPicPr>
                  <p:nvPr/>
                </p:nvPicPr>
                <p:blipFill>
                  <a:blip r:embed="rId8"/>
                  <a:stretch>
                    <a:fillRect/>
                  </a:stretch>
                </p:blipFill>
                <p:spPr>
                  <a:xfrm>
                    <a:off x="3481459" y="3675113"/>
                    <a:ext cx="477423" cy="839046"/>
                  </a:xfrm>
                  <a:prstGeom prst="rect">
                    <a:avLst/>
                  </a:prstGeom>
                </p:spPr>
              </p:pic>
              <p:pic>
                <p:nvPicPr>
                  <p:cNvPr id="26" name="Picture 25">
                    <a:extLst>
                      <a:ext uri="{FF2B5EF4-FFF2-40B4-BE49-F238E27FC236}">
                        <a16:creationId xmlns:a16="http://schemas.microsoft.com/office/drawing/2014/main" id="{BCF6C42C-F040-4310-949D-7B902A8D40E4}"/>
                      </a:ext>
                    </a:extLst>
                  </p:cNvPr>
                  <p:cNvPicPr>
                    <a:picLocks noChangeAspect="1"/>
                  </p:cNvPicPr>
                  <p:nvPr/>
                </p:nvPicPr>
                <p:blipFill>
                  <a:blip r:embed="rId9"/>
                  <a:stretch>
                    <a:fillRect/>
                  </a:stretch>
                </p:blipFill>
                <p:spPr>
                  <a:xfrm>
                    <a:off x="3700463" y="4130422"/>
                    <a:ext cx="556200" cy="438480"/>
                  </a:xfrm>
                  <a:prstGeom prst="rect">
                    <a:avLst/>
                  </a:prstGeom>
                </p:spPr>
              </p:pic>
            </p:grpSp>
          </p:grpSp>
          <p:pic>
            <p:nvPicPr>
              <p:cNvPr id="22" name="Picture 21">
                <a:extLst>
                  <a:ext uri="{FF2B5EF4-FFF2-40B4-BE49-F238E27FC236}">
                    <a16:creationId xmlns:a16="http://schemas.microsoft.com/office/drawing/2014/main" id="{7F7746C6-1BDE-4D27-AD4E-C2321A893EA7}"/>
                  </a:ext>
                </a:extLst>
              </p:cNvPr>
              <p:cNvPicPr>
                <a:picLocks noChangeAspect="1"/>
              </p:cNvPicPr>
              <p:nvPr/>
            </p:nvPicPr>
            <p:blipFill>
              <a:blip r:embed="rId6"/>
              <a:stretch>
                <a:fillRect/>
              </a:stretch>
            </p:blipFill>
            <p:spPr>
              <a:xfrm>
                <a:off x="6715300" y="4012891"/>
                <a:ext cx="428867" cy="440932"/>
              </a:xfrm>
              <a:prstGeom prst="rect">
                <a:avLst/>
              </a:prstGeom>
            </p:spPr>
          </p:pic>
        </p:grpSp>
        <p:pic>
          <p:nvPicPr>
            <p:cNvPr id="19" name="Picture 18">
              <a:extLst>
                <a:ext uri="{FF2B5EF4-FFF2-40B4-BE49-F238E27FC236}">
                  <a16:creationId xmlns:a16="http://schemas.microsoft.com/office/drawing/2014/main" id="{AD4D93E9-AF64-47BF-A2B5-ED219356A85F}"/>
                </a:ext>
              </a:extLst>
            </p:cNvPr>
            <p:cNvPicPr>
              <a:picLocks noChangeAspect="1"/>
            </p:cNvPicPr>
            <p:nvPr/>
          </p:nvPicPr>
          <p:blipFill>
            <a:blip r:embed="rId10"/>
            <a:stretch>
              <a:fillRect/>
            </a:stretch>
          </p:blipFill>
          <p:spPr>
            <a:xfrm>
              <a:off x="7706203" y="4463805"/>
              <a:ext cx="609818" cy="610476"/>
            </a:xfrm>
            <a:prstGeom prst="rect">
              <a:avLst/>
            </a:prstGeom>
          </p:spPr>
        </p:pic>
        <p:sp>
          <p:nvSpPr>
            <p:cNvPr id="20" name="TextBox 25">
              <a:extLst>
                <a:ext uri="{FF2B5EF4-FFF2-40B4-BE49-F238E27FC236}">
                  <a16:creationId xmlns:a16="http://schemas.microsoft.com/office/drawing/2014/main" id="{31922B3A-0182-4C3A-AE4A-FEBB149DDCCA}"/>
                </a:ext>
              </a:extLst>
            </p:cNvPr>
            <p:cNvSpPr txBox="1"/>
            <p:nvPr/>
          </p:nvSpPr>
          <p:spPr>
            <a:xfrm>
              <a:off x="7718623" y="5051200"/>
              <a:ext cx="689608" cy="256159"/>
            </a:xfrm>
            <a:prstGeom prst="rect">
              <a:avLst/>
            </a:prstGeom>
            <a:noFill/>
          </p:spPr>
          <p:txBody>
            <a:bodyPr wrap="non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632" spc="-71">
                  <a:solidFill>
                    <a:schemeClr val="bg2">
                      <a:lumMod val="25000"/>
                    </a:schemeClr>
                  </a:solidFill>
                </a:rPr>
                <a:t>WebAPI</a:t>
              </a:r>
            </a:p>
          </p:txBody>
        </p:sp>
      </p:grpSp>
      <p:pic>
        <p:nvPicPr>
          <p:cNvPr id="27" name="Picture 26">
            <a:extLst>
              <a:ext uri="{FF2B5EF4-FFF2-40B4-BE49-F238E27FC236}">
                <a16:creationId xmlns:a16="http://schemas.microsoft.com/office/drawing/2014/main" id="{D34BBD7A-5B95-4A9C-8AA4-A20B16616C28}"/>
              </a:ext>
            </a:extLst>
          </p:cNvPr>
          <p:cNvPicPr>
            <a:picLocks noChangeAspect="1"/>
          </p:cNvPicPr>
          <p:nvPr/>
        </p:nvPicPr>
        <p:blipFill>
          <a:blip r:embed="rId11"/>
          <a:stretch>
            <a:fillRect/>
          </a:stretch>
        </p:blipFill>
        <p:spPr>
          <a:xfrm>
            <a:off x="7181850" y="4277741"/>
            <a:ext cx="521145" cy="689398"/>
          </a:xfrm>
          <a:prstGeom prst="rect">
            <a:avLst/>
          </a:prstGeom>
        </p:spPr>
      </p:pic>
      <p:grpSp>
        <p:nvGrpSpPr>
          <p:cNvPr id="46" name="Group 45">
            <a:extLst>
              <a:ext uri="{FF2B5EF4-FFF2-40B4-BE49-F238E27FC236}">
                <a16:creationId xmlns:a16="http://schemas.microsoft.com/office/drawing/2014/main" id="{8DB24E78-5ABB-46D6-8AAA-161F5DC20D6B}"/>
              </a:ext>
            </a:extLst>
          </p:cNvPr>
          <p:cNvGrpSpPr/>
          <p:nvPr/>
        </p:nvGrpSpPr>
        <p:grpSpPr>
          <a:xfrm>
            <a:off x="9473268" y="3124182"/>
            <a:ext cx="1876347" cy="759094"/>
            <a:chOff x="5049327" y="3076271"/>
            <a:chExt cx="1876347" cy="759094"/>
          </a:xfrm>
        </p:grpSpPr>
        <p:sp>
          <p:nvSpPr>
            <p:cNvPr id="47" name="TextBox 46">
              <a:extLst>
                <a:ext uri="{FF2B5EF4-FFF2-40B4-BE49-F238E27FC236}">
                  <a16:creationId xmlns:a16="http://schemas.microsoft.com/office/drawing/2014/main" id="{887F7BB0-28D2-4002-9F6E-485639B057AA}"/>
                </a:ext>
              </a:extLst>
            </p:cNvPr>
            <p:cNvSpPr txBox="1"/>
            <p:nvPr/>
          </p:nvSpPr>
          <p:spPr>
            <a:xfrm>
              <a:off x="5049327" y="3346000"/>
              <a:ext cx="1876347" cy="489365"/>
            </a:xfrm>
            <a:prstGeom prst="rect">
              <a:avLst/>
            </a:prstGeom>
            <a:solidFill>
              <a:schemeClr val="bg1">
                <a:lumMod val="95000"/>
              </a:schemeClr>
            </a:solidFill>
            <a:ln>
              <a:solidFill>
                <a:schemeClr val="bg1">
                  <a:lumMod val="50000"/>
                </a:schemeClr>
              </a:solidFill>
            </a:ln>
          </p:spPr>
          <p:txBody>
            <a:bodyPr wrap="none" lIns="182880" tIns="146304" rIns="182880" bIns="146304" rtlCol="0">
              <a:spAutoFit/>
            </a:bodyPr>
            <a:lstStyle/>
            <a:p>
              <a:pPr>
                <a:lnSpc>
                  <a:spcPct val="90000"/>
                </a:lnSpc>
                <a:spcAft>
                  <a:spcPts val="600"/>
                </a:spcAft>
              </a:pPr>
              <a:r>
                <a:rPr lang="en-US" sz="1400" i="1" dirty="0">
                  <a:solidFill>
                    <a:schemeClr val="tx2"/>
                  </a:solidFill>
                  <a:latin typeface="+mj-lt"/>
                </a:rPr>
                <a:t>graph.microsoft.com</a:t>
              </a:r>
            </a:p>
          </p:txBody>
        </p:sp>
        <p:pic>
          <p:nvPicPr>
            <p:cNvPr id="48" name="Picture 47">
              <a:extLst>
                <a:ext uri="{FF2B5EF4-FFF2-40B4-BE49-F238E27FC236}">
                  <a16:creationId xmlns:a16="http://schemas.microsoft.com/office/drawing/2014/main" id="{A6099FBC-0D6A-425B-8C8D-6452C0444AA1}"/>
                </a:ext>
              </a:extLst>
            </p:cNvPr>
            <p:cNvPicPr>
              <a:picLocks noChangeAspect="1"/>
            </p:cNvPicPr>
            <p:nvPr/>
          </p:nvPicPr>
          <p:blipFill>
            <a:blip r:embed="rId12"/>
            <a:stretch>
              <a:fillRect/>
            </a:stretch>
          </p:blipFill>
          <p:spPr>
            <a:xfrm>
              <a:off x="5747745" y="3076271"/>
              <a:ext cx="469454" cy="444042"/>
            </a:xfrm>
            <a:prstGeom prst="rect">
              <a:avLst/>
            </a:prstGeom>
          </p:spPr>
        </p:pic>
      </p:grpSp>
      <p:pic>
        <p:nvPicPr>
          <p:cNvPr id="54" name="Picture 53">
            <a:extLst>
              <a:ext uri="{FF2B5EF4-FFF2-40B4-BE49-F238E27FC236}">
                <a16:creationId xmlns:a16="http://schemas.microsoft.com/office/drawing/2014/main" id="{461086AE-0FD6-4406-B6FB-D37AD09471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7665" y="3195429"/>
            <a:ext cx="809885" cy="404943"/>
          </a:xfrm>
          <a:prstGeom prst="rect">
            <a:avLst/>
          </a:prstGeom>
        </p:spPr>
      </p:pic>
      <p:grpSp>
        <p:nvGrpSpPr>
          <p:cNvPr id="57" name="Group 56">
            <a:extLst>
              <a:ext uri="{FF2B5EF4-FFF2-40B4-BE49-F238E27FC236}">
                <a16:creationId xmlns:a16="http://schemas.microsoft.com/office/drawing/2014/main" id="{CB8CB18A-34A9-4F2A-ADD4-8354D17CFD10}"/>
              </a:ext>
            </a:extLst>
          </p:cNvPr>
          <p:cNvGrpSpPr/>
          <p:nvPr/>
        </p:nvGrpSpPr>
        <p:grpSpPr>
          <a:xfrm>
            <a:off x="3568898" y="2316802"/>
            <a:ext cx="1703693" cy="1121918"/>
            <a:chOff x="3096552" y="2129075"/>
            <a:chExt cx="1703693" cy="1121918"/>
          </a:xfrm>
        </p:grpSpPr>
        <p:sp>
          <p:nvSpPr>
            <p:cNvPr id="56" name="Rectangle 55">
              <a:extLst>
                <a:ext uri="{FF2B5EF4-FFF2-40B4-BE49-F238E27FC236}">
                  <a16:creationId xmlns:a16="http://schemas.microsoft.com/office/drawing/2014/main" id="{0FFE2706-E8C8-4F5B-906E-D563DBD233ED}"/>
                </a:ext>
              </a:extLst>
            </p:cNvPr>
            <p:cNvSpPr/>
            <p:nvPr/>
          </p:nvSpPr>
          <p:spPr bwMode="auto">
            <a:xfrm>
              <a:off x="3096552" y="2271729"/>
              <a:ext cx="1298751" cy="78797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Expenses Management</a:t>
              </a:r>
            </a:p>
            <a:p>
              <a:pPr defTabSz="932290" fontAlgn="base">
                <a:spcBef>
                  <a:spcPct val="0"/>
                </a:spcBef>
                <a:spcAft>
                  <a:spcPct val="0"/>
                </a:spcAft>
              </a:pPr>
              <a:r>
                <a:rPr lang="es-ES" sz="1632" dirty="0">
                  <a:solidFill>
                    <a:schemeClr val="bg2">
                      <a:lumMod val="25000"/>
                    </a:schemeClr>
                  </a:solidFill>
                  <a:ea typeface="Segoe UI" pitchFamily="34" charset="0"/>
                  <a:cs typeface="Segoe UI" pitchFamily="34" charset="0"/>
                </a:rPr>
                <a:t>W</a:t>
              </a:r>
              <a:r>
                <a:rPr lang="en-US" sz="1632" dirty="0">
                  <a:solidFill>
                    <a:schemeClr val="bg2">
                      <a:lumMod val="25000"/>
                    </a:schemeClr>
                  </a:solidFill>
                  <a:ea typeface="Segoe UI" pitchFamily="34" charset="0"/>
                  <a:cs typeface="Segoe UI" pitchFamily="34" charset="0"/>
                </a:rPr>
                <a:t>eb App</a:t>
              </a:r>
            </a:p>
          </p:txBody>
        </p:sp>
        <p:pic>
          <p:nvPicPr>
            <p:cNvPr id="50" name="Picture 49" descr="A picture containing vector graphics&#10;&#10;Description automatically generated">
              <a:extLst>
                <a:ext uri="{FF2B5EF4-FFF2-40B4-BE49-F238E27FC236}">
                  <a16:creationId xmlns:a16="http://schemas.microsoft.com/office/drawing/2014/main" id="{C7F70BF0-A234-47A8-B986-CFFEF266AA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3372" y="2774705"/>
              <a:ext cx="476288" cy="476288"/>
            </a:xfrm>
            <a:prstGeom prst="rect">
              <a:avLst/>
            </a:prstGeom>
          </p:spPr>
        </p:pic>
        <p:pic>
          <p:nvPicPr>
            <p:cNvPr id="55" name="Picture 54">
              <a:extLst>
                <a:ext uri="{FF2B5EF4-FFF2-40B4-BE49-F238E27FC236}">
                  <a16:creationId xmlns:a16="http://schemas.microsoft.com/office/drawing/2014/main" id="{C0666470-BB28-4D3D-AD59-A3712E117D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0360" y="2129075"/>
              <a:ext cx="809885" cy="404943"/>
            </a:xfrm>
            <a:prstGeom prst="rect">
              <a:avLst/>
            </a:prstGeom>
          </p:spPr>
        </p:pic>
      </p:grpSp>
      <p:grpSp>
        <p:nvGrpSpPr>
          <p:cNvPr id="58" name="Group 57">
            <a:extLst>
              <a:ext uri="{FF2B5EF4-FFF2-40B4-BE49-F238E27FC236}">
                <a16:creationId xmlns:a16="http://schemas.microsoft.com/office/drawing/2014/main" id="{9E286C34-3C50-4074-9728-B9354F4A586D}"/>
              </a:ext>
            </a:extLst>
          </p:cNvPr>
          <p:cNvGrpSpPr/>
          <p:nvPr/>
        </p:nvGrpSpPr>
        <p:grpSpPr>
          <a:xfrm>
            <a:off x="3568898" y="4138252"/>
            <a:ext cx="1703693" cy="1121918"/>
            <a:chOff x="3096552" y="2129075"/>
            <a:chExt cx="1703693" cy="1121918"/>
          </a:xfrm>
        </p:grpSpPr>
        <p:sp>
          <p:nvSpPr>
            <p:cNvPr id="59" name="Rectangle 58">
              <a:extLst>
                <a:ext uri="{FF2B5EF4-FFF2-40B4-BE49-F238E27FC236}">
                  <a16:creationId xmlns:a16="http://schemas.microsoft.com/office/drawing/2014/main" id="{29EB9A38-EA87-4DDD-AE2A-D655246D859E}"/>
                </a:ext>
              </a:extLst>
            </p:cNvPr>
            <p:cNvSpPr/>
            <p:nvPr/>
          </p:nvSpPr>
          <p:spPr bwMode="auto">
            <a:xfrm>
              <a:off x="3096552" y="2271729"/>
              <a:ext cx="1298751" cy="78797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Expenses </a:t>
              </a:r>
            </a:p>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Lite</a:t>
              </a:r>
            </a:p>
            <a:p>
              <a:pPr defTabSz="932290" fontAlgn="base">
                <a:spcBef>
                  <a:spcPct val="0"/>
                </a:spcBef>
                <a:spcAft>
                  <a:spcPct val="0"/>
                </a:spcAft>
              </a:pPr>
              <a:r>
                <a:rPr lang="es-ES" sz="1632" dirty="0">
                  <a:solidFill>
                    <a:schemeClr val="bg2">
                      <a:lumMod val="25000"/>
                    </a:schemeClr>
                  </a:solidFill>
                  <a:ea typeface="Segoe UI" pitchFamily="34" charset="0"/>
                  <a:cs typeface="Segoe UI" pitchFamily="34" charset="0"/>
                </a:rPr>
                <a:t>W</a:t>
              </a:r>
              <a:r>
                <a:rPr lang="en-US" sz="1632" dirty="0">
                  <a:solidFill>
                    <a:schemeClr val="bg2">
                      <a:lumMod val="25000"/>
                    </a:schemeClr>
                  </a:solidFill>
                  <a:ea typeface="Segoe UI" pitchFamily="34" charset="0"/>
                  <a:cs typeface="Segoe UI" pitchFamily="34" charset="0"/>
                </a:rPr>
                <a:t>eb App</a:t>
              </a:r>
            </a:p>
          </p:txBody>
        </p:sp>
        <p:pic>
          <p:nvPicPr>
            <p:cNvPr id="60" name="Picture 59" descr="A picture containing vector graphics&#10;&#10;Description automatically generated">
              <a:extLst>
                <a:ext uri="{FF2B5EF4-FFF2-40B4-BE49-F238E27FC236}">
                  <a16:creationId xmlns:a16="http://schemas.microsoft.com/office/drawing/2014/main" id="{C286F9E9-90BB-40AF-AF07-9121E8F68B5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3372" y="2774705"/>
              <a:ext cx="476288" cy="476288"/>
            </a:xfrm>
            <a:prstGeom prst="rect">
              <a:avLst/>
            </a:prstGeom>
          </p:spPr>
        </p:pic>
        <p:pic>
          <p:nvPicPr>
            <p:cNvPr id="61" name="Picture 60">
              <a:extLst>
                <a:ext uri="{FF2B5EF4-FFF2-40B4-BE49-F238E27FC236}">
                  <a16:creationId xmlns:a16="http://schemas.microsoft.com/office/drawing/2014/main" id="{18C68647-46AB-49EB-B16A-B1CE5A77B6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0360" y="2129075"/>
              <a:ext cx="809885" cy="404943"/>
            </a:xfrm>
            <a:prstGeom prst="rect">
              <a:avLst/>
            </a:prstGeom>
          </p:spPr>
        </p:pic>
      </p:grpSp>
      <p:cxnSp>
        <p:nvCxnSpPr>
          <p:cNvPr id="75" name="Straight Arrow Connector 74">
            <a:extLst>
              <a:ext uri="{FF2B5EF4-FFF2-40B4-BE49-F238E27FC236}">
                <a16:creationId xmlns:a16="http://schemas.microsoft.com/office/drawing/2014/main" id="{D5A161EC-6151-4105-8CDA-8024693B578A}"/>
              </a:ext>
            </a:extLst>
          </p:cNvPr>
          <p:cNvCxnSpPr>
            <a:cxnSpLocks/>
            <a:stCxn id="56" idx="3"/>
            <a:endCxn id="23" idx="1"/>
          </p:cNvCxnSpPr>
          <p:nvPr/>
        </p:nvCxnSpPr>
        <p:spPr>
          <a:xfrm>
            <a:off x="4867649" y="2853444"/>
            <a:ext cx="1800719" cy="40471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8" name="Straight Arrow Connector 77">
            <a:extLst>
              <a:ext uri="{FF2B5EF4-FFF2-40B4-BE49-F238E27FC236}">
                <a16:creationId xmlns:a16="http://schemas.microsoft.com/office/drawing/2014/main" id="{0B682785-E5B6-4B1F-BAAF-16E5A99C5017}"/>
              </a:ext>
            </a:extLst>
          </p:cNvPr>
          <p:cNvCxnSpPr>
            <a:cxnSpLocks/>
            <a:endCxn id="19" idx="1"/>
          </p:cNvCxnSpPr>
          <p:nvPr/>
        </p:nvCxnSpPr>
        <p:spPr>
          <a:xfrm flipV="1">
            <a:off x="4917219" y="3625069"/>
            <a:ext cx="1478197" cy="106078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1" name="Straight Arrow Connector 80">
            <a:extLst>
              <a:ext uri="{FF2B5EF4-FFF2-40B4-BE49-F238E27FC236}">
                <a16:creationId xmlns:a16="http://schemas.microsoft.com/office/drawing/2014/main" id="{62503918-1AC4-4D94-8C07-5E673BEA614F}"/>
              </a:ext>
            </a:extLst>
          </p:cNvPr>
          <p:cNvCxnSpPr>
            <a:cxnSpLocks/>
            <a:endCxn id="56" idx="1"/>
          </p:cNvCxnSpPr>
          <p:nvPr/>
        </p:nvCxnSpPr>
        <p:spPr>
          <a:xfrm flipV="1">
            <a:off x="2324333" y="2853444"/>
            <a:ext cx="1244565" cy="472844"/>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a:extLst>
              <a:ext uri="{FF2B5EF4-FFF2-40B4-BE49-F238E27FC236}">
                <a16:creationId xmlns:a16="http://schemas.microsoft.com/office/drawing/2014/main" id="{0F8B8167-9863-4CDA-B02F-DAE06E940657}"/>
              </a:ext>
            </a:extLst>
          </p:cNvPr>
          <p:cNvCxnSpPr>
            <a:cxnSpLocks/>
            <a:stCxn id="10" idx="3"/>
            <a:endCxn id="59" idx="1"/>
          </p:cNvCxnSpPr>
          <p:nvPr/>
        </p:nvCxnSpPr>
        <p:spPr>
          <a:xfrm>
            <a:off x="2734654" y="3670727"/>
            <a:ext cx="834244" cy="1004167"/>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6" name="Straight Arrow Connector 85">
            <a:extLst>
              <a:ext uri="{FF2B5EF4-FFF2-40B4-BE49-F238E27FC236}">
                <a16:creationId xmlns:a16="http://schemas.microsoft.com/office/drawing/2014/main" id="{37911C12-6943-4773-853E-6B3C9C9D114D}"/>
              </a:ext>
            </a:extLst>
          </p:cNvPr>
          <p:cNvCxnSpPr>
            <a:cxnSpLocks/>
            <a:stCxn id="27" idx="0"/>
          </p:cNvCxnSpPr>
          <p:nvPr/>
        </p:nvCxnSpPr>
        <p:spPr>
          <a:xfrm flipH="1" flipV="1">
            <a:off x="7434186" y="3670726"/>
            <a:ext cx="8237" cy="607015"/>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9" name="Straight Arrow Connector 88">
            <a:extLst>
              <a:ext uri="{FF2B5EF4-FFF2-40B4-BE49-F238E27FC236}">
                <a16:creationId xmlns:a16="http://schemas.microsoft.com/office/drawing/2014/main" id="{4E1D5265-186B-4562-A48B-7B165AE806AA}"/>
              </a:ext>
            </a:extLst>
          </p:cNvPr>
          <p:cNvCxnSpPr>
            <a:cxnSpLocks/>
            <a:stCxn id="22" idx="0"/>
          </p:cNvCxnSpPr>
          <p:nvPr/>
        </p:nvCxnSpPr>
        <p:spPr>
          <a:xfrm flipV="1">
            <a:off x="8216370" y="2228037"/>
            <a:ext cx="1199341" cy="66457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92" name="Straight Arrow Connector 91">
            <a:extLst>
              <a:ext uri="{FF2B5EF4-FFF2-40B4-BE49-F238E27FC236}">
                <a16:creationId xmlns:a16="http://schemas.microsoft.com/office/drawing/2014/main" id="{2FD2FF33-8047-4923-AC64-8A75D671833F}"/>
              </a:ext>
            </a:extLst>
          </p:cNvPr>
          <p:cNvCxnSpPr>
            <a:cxnSpLocks/>
          </p:cNvCxnSpPr>
          <p:nvPr/>
        </p:nvCxnSpPr>
        <p:spPr>
          <a:xfrm>
            <a:off x="8031778" y="3375733"/>
            <a:ext cx="1383933" cy="249336"/>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94" name="Straight Arrow Connector 93">
            <a:extLst>
              <a:ext uri="{FF2B5EF4-FFF2-40B4-BE49-F238E27FC236}">
                <a16:creationId xmlns:a16="http://schemas.microsoft.com/office/drawing/2014/main" id="{4391DEEF-7640-4736-8F6A-ADCB5823DC94}"/>
              </a:ext>
            </a:extLst>
          </p:cNvPr>
          <p:cNvCxnSpPr>
            <a:cxnSpLocks/>
          </p:cNvCxnSpPr>
          <p:nvPr/>
        </p:nvCxnSpPr>
        <p:spPr>
          <a:xfrm flipH="1" flipV="1">
            <a:off x="9796946" y="2734842"/>
            <a:ext cx="8237" cy="607015"/>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556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anim calcmode="lin" valueType="num">
                                      <p:cBhvr>
                                        <p:cTn id="13" dur="1000" fill="hold"/>
                                        <p:tgtEl>
                                          <p:spTgt spid="78"/>
                                        </p:tgtEl>
                                        <p:attrNameLst>
                                          <p:attrName>ppt_x</p:attrName>
                                        </p:attrNameLst>
                                      </p:cBhvr>
                                      <p:tavLst>
                                        <p:tav tm="0">
                                          <p:val>
                                            <p:strVal val="#ppt_x"/>
                                          </p:val>
                                        </p:tav>
                                        <p:tav tm="100000">
                                          <p:val>
                                            <p:strVal val="#ppt_x"/>
                                          </p:val>
                                        </p:tav>
                                      </p:tavLst>
                                    </p:anim>
                                    <p:anim calcmode="lin" valueType="num">
                                      <p:cBhvr>
                                        <p:cTn id="14" dur="1000" fill="hold"/>
                                        <p:tgtEl>
                                          <p:spTgt spid="7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anim calcmode="lin" valueType="num">
                                      <p:cBhvr>
                                        <p:cTn id="18" dur="1000" fill="hold"/>
                                        <p:tgtEl>
                                          <p:spTgt spid="81"/>
                                        </p:tgtEl>
                                        <p:attrNameLst>
                                          <p:attrName>ppt_x</p:attrName>
                                        </p:attrNameLst>
                                      </p:cBhvr>
                                      <p:tavLst>
                                        <p:tav tm="0">
                                          <p:val>
                                            <p:strVal val="#ppt_x"/>
                                          </p:val>
                                        </p:tav>
                                        <p:tav tm="100000">
                                          <p:val>
                                            <p:strVal val="#ppt_x"/>
                                          </p:val>
                                        </p:tav>
                                      </p:tavLst>
                                    </p:anim>
                                    <p:anim calcmode="lin" valueType="num">
                                      <p:cBhvr>
                                        <p:cTn id="19" dur="10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1000"/>
                                        <p:tgtEl>
                                          <p:spTgt spid="83"/>
                                        </p:tgtEl>
                                      </p:cBhvr>
                                    </p:animEffect>
                                    <p:anim calcmode="lin" valueType="num">
                                      <p:cBhvr>
                                        <p:cTn id="23" dur="1000" fill="hold"/>
                                        <p:tgtEl>
                                          <p:spTgt spid="83"/>
                                        </p:tgtEl>
                                        <p:attrNameLst>
                                          <p:attrName>ppt_x</p:attrName>
                                        </p:attrNameLst>
                                      </p:cBhvr>
                                      <p:tavLst>
                                        <p:tav tm="0">
                                          <p:val>
                                            <p:strVal val="#ppt_x"/>
                                          </p:val>
                                        </p:tav>
                                        <p:tav tm="100000">
                                          <p:val>
                                            <p:strVal val="#ppt_x"/>
                                          </p:val>
                                        </p:tav>
                                      </p:tavLst>
                                    </p:anim>
                                    <p:anim calcmode="lin" valueType="num">
                                      <p:cBhvr>
                                        <p:cTn id="24" dur="1000" fill="hold"/>
                                        <p:tgtEl>
                                          <p:spTgt spid="8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1000"/>
                                        <p:tgtEl>
                                          <p:spTgt spid="86"/>
                                        </p:tgtEl>
                                      </p:cBhvr>
                                    </p:animEffect>
                                    <p:anim calcmode="lin" valueType="num">
                                      <p:cBhvr>
                                        <p:cTn id="28" dur="1000" fill="hold"/>
                                        <p:tgtEl>
                                          <p:spTgt spid="86"/>
                                        </p:tgtEl>
                                        <p:attrNameLst>
                                          <p:attrName>ppt_x</p:attrName>
                                        </p:attrNameLst>
                                      </p:cBhvr>
                                      <p:tavLst>
                                        <p:tav tm="0">
                                          <p:val>
                                            <p:strVal val="#ppt_x"/>
                                          </p:val>
                                        </p:tav>
                                        <p:tav tm="100000">
                                          <p:val>
                                            <p:strVal val="#ppt_x"/>
                                          </p:val>
                                        </p:tav>
                                      </p:tavLst>
                                    </p:anim>
                                    <p:anim calcmode="lin" valueType="num">
                                      <p:cBhvr>
                                        <p:cTn id="29" dur="1000" fill="hold"/>
                                        <p:tgtEl>
                                          <p:spTgt spid="8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1000"/>
                                        <p:tgtEl>
                                          <p:spTgt spid="89"/>
                                        </p:tgtEl>
                                      </p:cBhvr>
                                    </p:animEffect>
                                    <p:anim calcmode="lin" valueType="num">
                                      <p:cBhvr>
                                        <p:cTn id="33" dur="1000" fill="hold"/>
                                        <p:tgtEl>
                                          <p:spTgt spid="89"/>
                                        </p:tgtEl>
                                        <p:attrNameLst>
                                          <p:attrName>ppt_x</p:attrName>
                                        </p:attrNameLst>
                                      </p:cBhvr>
                                      <p:tavLst>
                                        <p:tav tm="0">
                                          <p:val>
                                            <p:strVal val="#ppt_x"/>
                                          </p:val>
                                        </p:tav>
                                        <p:tav tm="100000">
                                          <p:val>
                                            <p:strVal val="#ppt_x"/>
                                          </p:val>
                                        </p:tav>
                                      </p:tavLst>
                                    </p:anim>
                                    <p:anim calcmode="lin" valueType="num">
                                      <p:cBhvr>
                                        <p:cTn id="34" dur="1000" fill="hold"/>
                                        <p:tgtEl>
                                          <p:spTgt spid="8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1000"/>
                                        <p:tgtEl>
                                          <p:spTgt spid="94"/>
                                        </p:tgtEl>
                                      </p:cBhvr>
                                    </p:animEffect>
                                    <p:anim calcmode="lin" valueType="num">
                                      <p:cBhvr>
                                        <p:cTn id="43" dur="1000" fill="hold"/>
                                        <p:tgtEl>
                                          <p:spTgt spid="94"/>
                                        </p:tgtEl>
                                        <p:attrNameLst>
                                          <p:attrName>ppt_x</p:attrName>
                                        </p:attrNameLst>
                                      </p:cBhvr>
                                      <p:tavLst>
                                        <p:tav tm="0">
                                          <p:val>
                                            <p:strVal val="#ppt_x"/>
                                          </p:val>
                                        </p:tav>
                                        <p:tav tm="100000">
                                          <p:val>
                                            <p:strVal val="#ppt_x"/>
                                          </p:val>
                                        </p:tav>
                                      </p:tavLst>
                                    </p:anim>
                                    <p:anim calcmode="lin" valueType="num">
                                      <p:cBhvr>
                                        <p:cTn id="4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9D74E-CEF5-4D13-98E4-7FB01F90597A}"/>
              </a:ext>
            </a:extLst>
          </p:cNvPr>
          <p:cNvSpPr>
            <a:spLocks noGrp="1"/>
          </p:cNvSpPr>
          <p:nvPr>
            <p:ph type="title"/>
          </p:nvPr>
        </p:nvSpPr>
        <p:spPr/>
        <p:txBody>
          <a:bodyPr/>
          <a:lstStyle/>
          <a:p>
            <a:r>
              <a:rPr lang="es-ES" dirty="0"/>
              <a:t>The </a:t>
            </a:r>
            <a:r>
              <a:rPr lang="es-ES" dirty="0" err="1"/>
              <a:t>Protocols</a:t>
            </a:r>
            <a:endParaRPr lang="es-ES" dirty="0"/>
          </a:p>
        </p:txBody>
      </p:sp>
      <p:sp>
        <p:nvSpPr>
          <p:cNvPr id="6" name="Rectangle: Rounded Corners 5">
            <a:extLst>
              <a:ext uri="{FF2B5EF4-FFF2-40B4-BE49-F238E27FC236}">
                <a16:creationId xmlns:a16="http://schemas.microsoft.com/office/drawing/2014/main" id="{8EC6DA36-A967-4EB0-A56D-E2F459B08ACA}"/>
              </a:ext>
            </a:extLst>
          </p:cNvPr>
          <p:cNvSpPr/>
          <p:nvPr/>
        </p:nvSpPr>
        <p:spPr>
          <a:xfrm>
            <a:off x="350716" y="3254513"/>
            <a:ext cx="10715446" cy="2901926"/>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1500D1F6-3C30-4C55-B690-DE90F2039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06" y="3382590"/>
            <a:ext cx="1957118" cy="782847"/>
          </a:xfrm>
          <a:prstGeom prst="rect">
            <a:avLst/>
          </a:prstGeom>
        </p:spPr>
      </p:pic>
      <p:sp>
        <p:nvSpPr>
          <p:cNvPr id="7" name="Rectangle: Rounded Corners 6">
            <a:extLst>
              <a:ext uri="{FF2B5EF4-FFF2-40B4-BE49-F238E27FC236}">
                <a16:creationId xmlns:a16="http://schemas.microsoft.com/office/drawing/2014/main" id="{A395CDD3-C859-4799-8D14-6812D260D093}"/>
              </a:ext>
            </a:extLst>
          </p:cNvPr>
          <p:cNvSpPr/>
          <p:nvPr/>
        </p:nvSpPr>
        <p:spPr>
          <a:xfrm>
            <a:off x="2373312" y="4389142"/>
            <a:ext cx="6849408" cy="1532030"/>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CB33DA-8C92-4BBC-A436-C011873F7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506" y="4607533"/>
            <a:ext cx="1434172" cy="956115"/>
          </a:xfrm>
          <a:prstGeom prst="rect">
            <a:avLst/>
          </a:prstGeom>
        </p:spPr>
      </p:pic>
      <p:sp>
        <p:nvSpPr>
          <p:cNvPr id="10" name="Rectangle: Rounded Corners 9">
            <a:extLst>
              <a:ext uri="{FF2B5EF4-FFF2-40B4-BE49-F238E27FC236}">
                <a16:creationId xmlns:a16="http://schemas.microsoft.com/office/drawing/2014/main" id="{ED0E897A-8274-4FB0-BD34-202014D5493C}"/>
              </a:ext>
            </a:extLst>
          </p:cNvPr>
          <p:cNvSpPr/>
          <p:nvPr/>
        </p:nvSpPr>
        <p:spPr>
          <a:xfrm>
            <a:off x="6488718" y="4536383"/>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Access Token</a:t>
            </a:r>
            <a:endParaRPr lang="en-US" dirty="0"/>
          </a:p>
        </p:txBody>
      </p:sp>
      <p:sp>
        <p:nvSpPr>
          <p:cNvPr id="11" name="Rectangle: Rounded Corners 10">
            <a:extLst>
              <a:ext uri="{FF2B5EF4-FFF2-40B4-BE49-F238E27FC236}">
                <a16:creationId xmlns:a16="http://schemas.microsoft.com/office/drawing/2014/main" id="{07C43A42-FDB1-4367-B4B3-A537AEC2872D}"/>
              </a:ext>
            </a:extLst>
          </p:cNvPr>
          <p:cNvSpPr/>
          <p:nvPr/>
        </p:nvSpPr>
        <p:spPr>
          <a:xfrm>
            <a:off x="6488718" y="5183816"/>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err="1"/>
              <a:t>Refresh</a:t>
            </a:r>
            <a:r>
              <a:rPr lang="es-ES" dirty="0"/>
              <a:t> Token</a:t>
            </a:r>
            <a:endParaRPr lang="en-US" dirty="0"/>
          </a:p>
        </p:txBody>
      </p:sp>
      <p:sp>
        <p:nvSpPr>
          <p:cNvPr id="12" name="Rectangle: Rounded Corners 11">
            <a:extLst>
              <a:ext uri="{FF2B5EF4-FFF2-40B4-BE49-F238E27FC236}">
                <a16:creationId xmlns:a16="http://schemas.microsoft.com/office/drawing/2014/main" id="{D2318705-68A7-4E90-BA66-6350A1EBAF91}"/>
              </a:ext>
            </a:extLst>
          </p:cNvPr>
          <p:cNvSpPr/>
          <p:nvPr/>
        </p:nvSpPr>
        <p:spPr>
          <a:xfrm>
            <a:off x="3963014" y="4545761"/>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t>
            </a:r>
            <a:r>
              <a:rPr lang="es-ES" dirty="0" err="1"/>
              <a:t>Authorize</a:t>
            </a:r>
            <a:r>
              <a:rPr lang="es-ES" dirty="0"/>
              <a:t> </a:t>
            </a:r>
            <a:r>
              <a:rPr lang="es-ES" dirty="0" err="1"/>
              <a:t>endpoint</a:t>
            </a:r>
            <a:endParaRPr lang="en-US" dirty="0"/>
          </a:p>
        </p:txBody>
      </p:sp>
      <p:sp>
        <p:nvSpPr>
          <p:cNvPr id="13" name="Rectangle: Rounded Corners 12">
            <a:extLst>
              <a:ext uri="{FF2B5EF4-FFF2-40B4-BE49-F238E27FC236}">
                <a16:creationId xmlns:a16="http://schemas.microsoft.com/office/drawing/2014/main" id="{9A39FDB5-5EEB-45BD-8F6E-7E5335ED9C64}"/>
              </a:ext>
            </a:extLst>
          </p:cNvPr>
          <p:cNvSpPr/>
          <p:nvPr/>
        </p:nvSpPr>
        <p:spPr>
          <a:xfrm>
            <a:off x="3963014" y="5193194"/>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/Token </a:t>
            </a:r>
            <a:r>
              <a:rPr lang="es-ES" dirty="0" err="1"/>
              <a:t>endpoint</a:t>
            </a:r>
            <a:endParaRPr lang="en-US" dirty="0"/>
          </a:p>
        </p:txBody>
      </p:sp>
      <p:sp>
        <p:nvSpPr>
          <p:cNvPr id="15" name="Rectangle: Rounded Corners 14">
            <a:extLst>
              <a:ext uri="{FF2B5EF4-FFF2-40B4-BE49-F238E27FC236}">
                <a16:creationId xmlns:a16="http://schemas.microsoft.com/office/drawing/2014/main" id="{17FA86C6-CDD4-4BC5-9E09-828EAA4215E2}"/>
              </a:ext>
            </a:extLst>
          </p:cNvPr>
          <p:cNvSpPr/>
          <p:nvPr/>
        </p:nvSpPr>
        <p:spPr>
          <a:xfrm>
            <a:off x="3181826" y="3553353"/>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t>
            </a:r>
            <a:r>
              <a:rPr lang="es-ES" dirty="0" err="1"/>
              <a:t>UserInfo</a:t>
            </a:r>
            <a:r>
              <a:rPr lang="es-ES" dirty="0"/>
              <a:t> </a:t>
            </a:r>
            <a:r>
              <a:rPr lang="es-ES" dirty="0" err="1"/>
              <a:t>endpoint</a:t>
            </a:r>
            <a:endParaRPr lang="en-US" dirty="0"/>
          </a:p>
        </p:txBody>
      </p:sp>
      <p:sp>
        <p:nvSpPr>
          <p:cNvPr id="16" name="Rectangle: Rounded Corners 15">
            <a:extLst>
              <a:ext uri="{FF2B5EF4-FFF2-40B4-BE49-F238E27FC236}">
                <a16:creationId xmlns:a16="http://schemas.microsoft.com/office/drawing/2014/main" id="{8797D5DB-3A48-459C-ABBF-5BC930C59625}"/>
              </a:ext>
            </a:extLst>
          </p:cNvPr>
          <p:cNvSpPr/>
          <p:nvPr/>
        </p:nvSpPr>
        <p:spPr>
          <a:xfrm>
            <a:off x="5725734" y="3552886"/>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err="1"/>
              <a:t>IdToken</a:t>
            </a:r>
            <a:endParaRPr lang="en-US" dirty="0"/>
          </a:p>
        </p:txBody>
      </p:sp>
      <p:sp>
        <p:nvSpPr>
          <p:cNvPr id="17" name="Rectangle: Rounded Corners 16">
            <a:extLst>
              <a:ext uri="{FF2B5EF4-FFF2-40B4-BE49-F238E27FC236}">
                <a16:creationId xmlns:a16="http://schemas.microsoft.com/office/drawing/2014/main" id="{77C95D57-3430-4841-955D-FD1B41A783FF}"/>
              </a:ext>
            </a:extLst>
          </p:cNvPr>
          <p:cNvSpPr/>
          <p:nvPr/>
        </p:nvSpPr>
        <p:spPr>
          <a:xfrm>
            <a:off x="8269642" y="3552885"/>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Discovery </a:t>
            </a:r>
            <a:r>
              <a:rPr lang="es-ES" dirty="0" err="1"/>
              <a:t>service</a:t>
            </a:r>
            <a:endParaRPr lang="en-US" dirty="0"/>
          </a:p>
        </p:txBody>
      </p:sp>
      <p:sp>
        <p:nvSpPr>
          <p:cNvPr id="19" name="TextBox 18">
            <a:extLst>
              <a:ext uri="{FF2B5EF4-FFF2-40B4-BE49-F238E27FC236}">
                <a16:creationId xmlns:a16="http://schemas.microsoft.com/office/drawing/2014/main" id="{FCFC7A42-2FC5-40B6-9923-607383732138}"/>
              </a:ext>
            </a:extLst>
          </p:cNvPr>
          <p:cNvSpPr txBox="1"/>
          <p:nvPr/>
        </p:nvSpPr>
        <p:spPr>
          <a:xfrm>
            <a:off x="368010" y="1306007"/>
            <a:ext cx="10715447" cy="1538883"/>
          </a:xfrm>
          <a:prstGeom prst="rect">
            <a:avLst/>
          </a:prstGeom>
          <a:noFill/>
        </p:spPr>
        <p:txBody>
          <a:bodyPr wrap="square" rtlCol="0">
            <a:spAutoFit/>
          </a:bodyPr>
          <a:lstStyle/>
          <a:p>
            <a:pPr marL="285750" indent="-285750">
              <a:buFont typeface="Arial" panose="020B0604020202020204" pitchFamily="34" charset="0"/>
              <a:buChar char="•"/>
            </a:pPr>
            <a:r>
              <a:rPr lang="es-ES" sz="2000" b="1" dirty="0"/>
              <a:t>oAuth2</a:t>
            </a:r>
            <a:endParaRPr lang="es-ES" b="1" dirty="0"/>
          </a:p>
          <a:p>
            <a:pPr marL="742950" lvl="1" indent="-285750">
              <a:buFont typeface="Arial" panose="020B0604020202020204" pitchFamily="34" charset="0"/>
              <a:buChar char="•"/>
            </a:pPr>
            <a:r>
              <a:rPr lang="es-ES" dirty="0" err="1"/>
              <a:t>Provides</a:t>
            </a:r>
            <a:r>
              <a:rPr lang="es-ES" dirty="0"/>
              <a:t> </a:t>
            </a:r>
            <a:r>
              <a:rPr lang="es-ES" dirty="0" err="1"/>
              <a:t>Authorization</a:t>
            </a:r>
            <a:r>
              <a:rPr lang="es-ES" dirty="0"/>
              <a:t> </a:t>
            </a:r>
            <a:r>
              <a:rPr lang="es-ES" u="sng" dirty="0" err="1"/>
              <a:t>framework</a:t>
            </a:r>
            <a:endParaRPr lang="es-ES" u="sng" dirty="0"/>
          </a:p>
          <a:p>
            <a:pPr marL="285750" indent="-285750">
              <a:buFont typeface="Arial" panose="020B0604020202020204" pitchFamily="34" charset="0"/>
              <a:buChar char="•"/>
            </a:pPr>
            <a:r>
              <a:rPr lang="es-ES" sz="2000" b="1" dirty="0" err="1"/>
              <a:t>OpenIdConnect</a:t>
            </a:r>
            <a:endParaRPr lang="es-ES" sz="2000" b="1" dirty="0"/>
          </a:p>
          <a:p>
            <a:pPr marL="742950" lvl="1" indent="-285750">
              <a:buFont typeface="Arial" panose="020B0604020202020204" pitchFamily="34" charset="0"/>
              <a:buChar char="•"/>
            </a:pPr>
            <a:r>
              <a:rPr lang="es-ES" dirty="0" err="1"/>
              <a:t>Built</a:t>
            </a:r>
            <a:r>
              <a:rPr lang="es-ES" dirty="0"/>
              <a:t> on top </a:t>
            </a:r>
            <a:r>
              <a:rPr lang="es-ES" dirty="0" err="1"/>
              <a:t>of</a:t>
            </a:r>
            <a:r>
              <a:rPr lang="es-ES" dirty="0"/>
              <a:t> </a:t>
            </a:r>
            <a:r>
              <a:rPr lang="es-ES" dirty="0" err="1"/>
              <a:t>oAuth</a:t>
            </a:r>
            <a:r>
              <a:rPr lang="es-ES" dirty="0"/>
              <a:t> 2</a:t>
            </a:r>
          </a:p>
          <a:p>
            <a:pPr marL="742950" lvl="1" indent="-285750">
              <a:buFont typeface="Arial" panose="020B0604020202020204" pitchFamily="34" charset="0"/>
              <a:buChar char="•"/>
            </a:pPr>
            <a:r>
              <a:rPr lang="es-ES" dirty="0" err="1"/>
              <a:t>Provides</a:t>
            </a:r>
            <a:r>
              <a:rPr lang="es-ES" dirty="0"/>
              <a:t> </a:t>
            </a:r>
            <a:r>
              <a:rPr lang="es-ES" dirty="0" err="1"/>
              <a:t>Authentication</a:t>
            </a:r>
            <a:r>
              <a:rPr lang="es-ES" dirty="0"/>
              <a:t> </a:t>
            </a:r>
            <a:r>
              <a:rPr lang="es-ES" dirty="0" err="1"/>
              <a:t>capabilities</a:t>
            </a:r>
            <a:endParaRPr lang="en-US" dirty="0"/>
          </a:p>
        </p:txBody>
      </p:sp>
    </p:spTree>
    <p:extLst>
      <p:ext uri="{BB962C8B-B14F-4D97-AF65-F5344CB8AC3E}">
        <p14:creationId xmlns:p14="http://schemas.microsoft.com/office/powerpoint/2010/main" val="2810992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EF736D6-9769-4C98-8004-10E783EDD47F}"/>
              </a:ext>
            </a:extLst>
          </p:cNvPr>
          <p:cNvSpPr/>
          <p:nvPr/>
        </p:nvSpPr>
        <p:spPr>
          <a:xfrm>
            <a:off x="981011" y="1659689"/>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C7180C-1C87-4310-A4A4-C07660E4A380}"/>
              </a:ext>
            </a:extLst>
          </p:cNvPr>
          <p:cNvSpPr>
            <a:spLocks noGrp="1"/>
          </p:cNvSpPr>
          <p:nvPr>
            <p:ph type="title"/>
          </p:nvPr>
        </p:nvSpPr>
        <p:spPr/>
        <p:txBody>
          <a:bodyPr/>
          <a:lstStyle/>
          <a:p>
            <a:r>
              <a:rPr lang="es-ES" dirty="0"/>
              <a:t>The </a:t>
            </a:r>
            <a:r>
              <a:rPr lang="es-ES" dirty="0" err="1"/>
              <a:t>Players</a:t>
            </a:r>
            <a:endParaRPr lang="en-US" dirty="0"/>
          </a:p>
        </p:txBody>
      </p:sp>
      <p:grpSp>
        <p:nvGrpSpPr>
          <p:cNvPr id="9" name="Group 8">
            <a:extLst>
              <a:ext uri="{FF2B5EF4-FFF2-40B4-BE49-F238E27FC236}">
                <a16:creationId xmlns:a16="http://schemas.microsoft.com/office/drawing/2014/main" id="{6E9905DD-1728-45C0-B6FD-8CF9AEAE653C}"/>
              </a:ext>
            </a:extLst>
          </p:cNvPr>
          <p:cNvGrpSpPr/>
          <p:nvPr/>
        </p:nvGrpSpPr>
        <p:grpSpPr>
          <a:xfrm>
            <a:off x="1048260" y="1791374"/>
            <a:ext cx="1686453" cy="1456958"/>
            <a:chOff x="1796603" y="3913230"/>
            <a:chExt cx="1938269" cy="1674506"/>
          </a:xfrm>
        </p:grpSpPr>
        <p:pic>
          <p:nvPicPr>
            <p:cNvPr id="8" name="Picture 7" descr="A close up of a logo&#10;&#10;Description automatically generated">
              <a:extLst>
                <a:ext uri="{FF2B5EF4-FFF2-40B4-BE49-F238E27FC236}">
                  <a16:creationId xmlns:a16="http://schemas.microsoft.com/office/drawing/2014/main" id="{758896BD-8C2A-4B37-838F-B5D0D140D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603" y="4113106"/>
              <a:ext cx="1474630" cy="1474630"/>
            </a:xfrm>
            <a:prstGeom prst="rect">
              <a:avLst/>
            </a:prstGeom>
          </p:spPr>
        </p:pic>
        <p:pic>
          <p:nvPicPr>
            <p:cNvPr id="6" name="Picture 5" descr="A close up of a logo&#10;&#10;Description automatically generated">
              <a:extLst>
                <a:ext uri="{FF2B5EF4-FFF2-40B4-BE49-F238E27FC236}">
                  <a16:creationId xmlns:a16="http://schemas.microsoft.com/office/drawing/2014/main" id="{FF404B29-B48C-4F78-BEAC-1FE08D94F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594" y="3913230"/>
              <a:ext cx="927278" cy="927278"/>
            </a:xfrm>
            <a:prstGeom prst="rect">
              <a:avLst/>
            </a:prstGeom>
          </p:spPr>
        </p:pic>
      </p:grpSp>
      <p:pic>
        <p:nvPicPr>
          <p:cNvPr id="18" name="Picture 17" descr="A close up of a logo&#10;&#10;Description automatically generated">
            <a:extLst>
              <a:ext uri="{FF2B5EF4-FFF2-40B4-BE49-F238E27FC236}">
                <a16:creationId xmlns:a16="http://schemas.microsoft.com/office/drawing/2014/main" id="{5EA2D174-5CD2-4239-828A-AA7D84AAD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962" y="1715848"/>
            <a:ext cx="1048368" cy="1048368"/>
          </a:xfrm>
          <a:prstGeom prst="rect">
            <a:avLst/>
          </a:prstGeom>
        </p:spPr>
      </p:pic>
      <p:sp>
        <p:nvSpPr>
          <p:cNvPr id="21" name="TextBox 20">
            <a:extLst>
              <a:ext uri="{FF2B5EF4-FFF2-40B4-BE49-F238E27FC236}">
                <a16:creationId xmlns:a16="http://schemas.microsoft.com/office/drawing/2014/main" id="{77DFD278-EA6C-40BB-BEFF-3CD92D768B29}"/>
              </a:ext>
            </a:extLst>
          </p:cNvPr>
          <p:cNvSpPr txBox="1"/>
          <p:nvPr/>
        </p:nvSpPr>
        <p:spPr>
          <a:xfrm>
            <a:off x="2863459" y="1659689"/>
            <a:ext cx="2192989" cy="1015663"/>
          </a:xfrm>
          <a:prstGeom prst="rect">
            <a:avLst/>
          </a:prstGeom>
          <a:noFill/>
        </p:spPr>
        <p:txBody>
          <a:bodyPr wrap="square" rtlCol="0">
            <a:spAutoFit/>
          </a:bodyPr>
          <a:lstStyle/>
          <a:p>
            <a:r>
              <a:rPr lang="es-ES" dirty="0"/>
              <a:t>Client (AKA App)</a:t>
            </a:r>
          </a:p>
          <a:p>
            <a:pPr marL="285750" indent="-285750">
              <a:buFont typeface="Arial" panose="020B0604020202020204" pitchFamily="34" charset="0"/>
              <a:buChar char="•"/>
            </a:pPr>
            <a:r>
              <a:rPr lang="es-ES" sz="1400" dirty="0" err="1"/>
              <a:t>Public</a:t>
            </a:r>
            <a:r>
              <a:rPr lang="es-ES" sz="1400" dirty="0"/>
              <a:t>: </a:t>
            </a:r>
            <a:r>
              <a:rPr lang="es-ES" sz="1400" dirty="0" err="1"/>
              <a:t>native</a:t>
            </a:r>
            <a:r>
              <a:rPr lang="es-ES" sz="1400" dirty="0"/>
              <a:t>, </a:t>
            </a:r>
            <a:r>
              <a:rPr lang="es-ES" sz="1400" dirty="0" err="1"/>
              <a:t>mobile</a:t>
            </a:r>
            <a:r>
              <a:rPr lang="es-ES" sz="1400" dirty="0"/>
              <a:t>, user </a:t>
            </a:r>
            <a:r>
              <a:rPr lang="es-ES" sz="1400" dirty="0" err="1"/>
              <a:t>agent</a:t>
            </a:r>
            <a:endParaRPr lang="es-ES" sz="1400" dirty="0"/>
          </a:p>
          <a:p>
            <a:pPr marL="285750" indent="-285750">
              <a:buFont typeface="Arial" panose="020B0604020202020204" pitchFamily="34" charset="0"/>
              <a:buChar char="•"/>
            </a:pPr>
            <a:r>
              <a:rPr lang="es-ES" sz="1400" dirty="0" err="1"/>
              <a:t>Confidential</a:t>
            </a:r>
            <a:r>
              <a:rPr lang="es-ES" sz="1400" dirty="0"/>
              <a:t>: server</a:t>
            </a:r>
            <a:endParaRPr lang="en-US" dirty="0"/>
          </a:p>
        </p:txBody>
      </p:sp>
      <p:grpSp>
        <p:nvGrpSpPr>
          <p:cNvPr id="27" name="Group 26">
            <a:extLst>
              <a:ext uri="{FF2B5EF4-FFF2-40B4-BE49-F238E27FC236}">
                <a16:creationId xmlns:a16="http://schemas.microsoft.com/office/drawing/2014/main" id="{5853FCB8-3CDF-4B15-BA11-ACFF57D94201}"/>
              </a:ext>
            </a:extLst>
          </p:cNvPr>
          <p:cNvGrpSpPr/>
          <p:nvPr/>
        </p:nvGrpSpPr>
        <p:grpSpPr>
          <a:xfrm>
            <a:off x="981010" y="3854144"/>
            <a:ext cx="4075439" cy="1180404"/>
            <a:chOff x="981010" y="3242524"/>
            <a:chExt cx="4075439" cy="1180404"/>
          </a:xfrm>
        </p:grpSpPr>
        <p:pic>
          <p:nvPicPr>
            <p:cNvPr id="4" name="Picture 3" descr="A close up of a logo&#10;&#10;Description automatically generated">
              <a:extLst>
                <a:ext uri="{FF2B5EF4-FFF2-40B4-BE49-F238E27FC236}">
                  <a16:creationId xmlns:a16="http://schemas.microsoft.com/office/drawing/2014/main" id="{8AE28F26-9D58-4EFC-A9A6-B3046DAD0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260" y="3369087"/>
              <a:ext cx="927278" cy="927278"/>
            </a:xfrm>
            <a:prstGeom prst="rect">
              <a:avLst/>
            </a:prstGeom>
          </p:spPr>
        </p:pic>
        <p:sp>
          <p:nvSpPr>
            <p:cNvPr id="20" name="Rectangle 19">
              <a:extLst>
                <a:ext uri="{FF2B5EF4-FFF2-40B4-BE49-F238E27FC236}">
                  <a16:creationId xmlns:a16="http://schemas.microsoft.com/office/drawing/2014/main" id="{4E9880C8-7141-4528-92D9-5528DDC07A00}"/>
                </a:ext>
              </a:extLst>
            </p:cNvPr>
            <p:cNvSpPr/>
            <p:nvPr/>
          </p:nvSpPr>
          <p:spPr>
            <a:xfrm>
              <a:off x="981010" y="3242524"/>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C17E7FB-C1DB-4448-8320-CB9144179EF8}"/>
                </a:ext>
              </a:extLst>
            </p:cNvPr>
            <p:cNvSpPr txBox="1"/>
            <p:nvPr/>
          </p:nvSpPr>
          <p:spPr>
            <a:xfrm>
              <a:off x="2863459" y="3244038"/>
              <a:ext cx="1833452" cy="646331"/>
            </a:xfrm>
            <a:prstGeom prst="rect">
              <a:avLst/>
            </a:prstGeom>
            <a:noFill/>
          </p:spPr>
          <p:txBody>
            <a:bodyPr wrap="square" rtlCol="0">
              <a:spAutoFit/>
            </a:bodyPr>
            <a:lstStyle/>
            <a:p>
              <a:r>
                <a:rPr lang="es-ES" dirty="0" err="1"/>
                <a:t>Resource</a:t>
              </a:r>
              <a:r>
                <a:rPr lang="es-ES" dirty="0"/>
                <a:t> </a:t>
              </a:r>
              <a:r>
                <a:rPr lang="es-ES" dirty="0" err="1"/>
                <a:t>Owner</a:t>
              </a:r>
              <a:r>
                <a:rPr lang="es-ES" dirty="0"/>
                <a:t> </a:t>
              </a:r>
            </a:p>
            <a:p>
              <a:r>
                <a:rPr lang="es-ES" dirty="0"/>
                <a:t>(AKA User)</a:t>
              </a:r>
            </a:p>
          </p:txBody>
        </p:sp>
      </p:grpSp>
      <p:sp>
        <p:nvSpPr>
          <p:cNvPr id="24" name="Rectangle 23">
            <a:extLst>
              <a:ext uri="{FF2B5EF4-FFF2-40B4-BE49-F238E27FC236}">
                <a16:creationId xmlns:a16="http://schemas.microsoft.com/office/drawing/2014/main" id="{956AF47F-02FF-4CE7-A4C9-6065CD39AA2D}"/>
              </a:ext>
            </a:extLst>
          </p:cNvPr>
          <p:cNvSpPr/>
          <p:nvPr/>
        </p:nvSpPr>
        <p:spPr>
          <a:xfrm>
            <a:off x="7068300" y="1656674"/>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AFDC9A2-F308-4587-9BB7-E2C5BC759210}"/>
              </a:ext>
            </a:extLst>
          </p:cNvPr>
          <p:cNvSpPr txBox="1"/>
          <p:nvPr/>
        </p:nvSpPr>
        <p:spPr>
          <a:xfrm>
            <a:off x="8329362" y="1720512"/>
            <a:ext cx="2718978" cy="369332"/>
          </a:xfrm>
          <a:prstGeom prst="rect">
            <a:avLst/>
          </a:prstGeom>
          <a:noFill/>
        </p:spPr>
        <p:txBody>
          <a:bodyPr wrap="square" rtlCol="0">
            <a:spAutoFit/>
          </a:bodyPr>
          <a:lstStyle/>
          <a:p>
            <a:r>
              <a:rPr lang="es-ES" dirty="0" err="1"/>
              <a:t>Authorization</a:t>
            </a:r>
            <a:r>
              <a:rPr lang="es-ES" dirty="0"/>
              <a:t> Server</a:t>
            </a:r>
            <a:endParaRPr lang="en-US" dirty="0"/>
          </a:p>
        </p:txBody>
      </p:sp>
      <p:grpSp>
        <p:nvGrpSpPr>
          <p:cNvPr id="28" name="Group 27">
            <a:extLst>
              <a:ext uri="{FF2B5EF4-FFF2-40B4-BE49-F238E27FC236}">
                <a16:creationId xmlns:a16="http://schemas.microsoft.com/office/drawing/2014/main" id="{A94D6055-9E7C-44CD-866B-622A9F9F952A}"/>
              </a:ext>
            </a:extLst>
          </p:cNvPr>
          <p:cNvGrpSpPr/>
          <p:nvPr/>
        </p:nvGrpSpPr>
        <p:grpSpPr>
          <a:xfrm>
            <a:off x="7068301" y="3854144"/>
            <a:ext cx="4075439" cy="1180404"/>
            <a:chOff x="7068301" y="3242524"/>
            <a:chExt cx="4075439" cy="1180404"/>
          </a:xfrm>
        </p:grpSpPr>
        <p:grpSp>
          <p:nvGrpSpPr>
            <p:cNvPr id="16" name="Group 15">
              <a:extLst>
                <a:ext uri="{FF2B5EF4-FFF2-40B4-BE49-F238E27FC236}">
                  <a16:creationId xmlns:a16="http://schemas.microsoft.com/office/drawing/2014/main" id="{CA4F9A3F-8E0E-47ED-8E0A-7BA24C584B8C}"/>
                </a:ext>
              </a:extLst>
            </p:cNvPr>
            <p:cNvGrpSpPr/>
            <p:nvPr/>
          </p:nvGrpSpPr>
          <p:grpSpPr>
            <a:xfrm>
              <a:off x="7280052" y="3296024"/>
              <a:ext cx="927278" cy="972135"/>
              <a:chOff x="7325746" y="2493201"/>
              <a:chExt cx="927278" cy="972135"/>
            </a:xfrm>
          </p:grpSpPr>
          <p:pic>
            <p:nvPicPr>
              <p:cNvPr id="11" name="Picture 10">
                <a:extLst>
                  <a:ext uri="{FF2B5EF4-FFF2-40B4-BE49-F238E27FC236}">
                    <a16:creationId xmlns:a16="http://schemas.microsoft.com/office/drawing/2014/main" id="{4DBA214D-111C-4061-8F73-20ECF98B0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2674" y="2493201"/>
                <a:ext cx="529199" cy="529199"/>
              </a:xfrm>
              <a:prstGeom prst="rect">
                <a:avLst/>
              </a:prstGeom>
            </p:spPr>
          </p:pic>
          <p:pic>
            <p:nvPicPr>
              <p:cNvPr id="15" name="Picture 14" descr="A close up of a logo&#10;&#10;Description automatically generated">
                <a:extLst>
                  <a:ext uri="{FF2B5EF4-FFF2-40B4-BE49-F238E27FC236}">
                    <a16:creationId xmlns:a16="http://schemas.microsoft.com/office/drawing/2014/main" id="{70A36E9D-04AB-425D-AB48-D9E1498D79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5746" y="2538058"/>
                <a:ext cx="927278" cy="927278"/>
              </a:xfrm>
              <a:prstGeom prst="rect">
                <a:avLst/>
              </a:prstGeom>
            </p:spPr>
          </p:pic>
        </p:grpSp>
        <p:sp>
          <p:nvSpPr>
            <p:cNvPr id="23" name="Rectangle 22">
              <a:extLst>
                <a:ext uri="{FF2B5EF4-FFF2-40B4-BE49-F238E27FC236}">
                  <a16:creationId xmlns:a16="http://schemas.microsoft.com/office/drawing/2014/main" id="{62B980E9-CD48-4E0E-80C9-B8EFB68EDDEF}"/>
                </a:ext>
              </a:extLst>
            </p:cNvPr>
            <p:cNvSpPr/>
            <p:nvPr/>
          </p:nvSpPr>
          <p:spPr>
            <a:xfrm>
              <a:off x="7068301" y="3242524"/>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BD73106-2F52-4599-9205-8F5D737B2A17}"/>
                </a:ext>
              </a:extLst>
            </p:cNvPr>
            <p:cNvSpPr txBox="1"/>
            <p:nvPr/>
          </p:nvSpPr>
          <p:spPr>
            <a:xfrm>
              <a:off x="8316046" y="3296024"/>
              <a:ext cx="2718978" cy="369332"/>
            </a:xfrm>
            <a:prstGeom prst="rect">
              <a:avLst/>
            </a:prstGeom>
            <a:noFill/>
          </p:spPr>
          <p:txBody>
            <a:bodyPr wrap="square" rtlCol="0">
              <a:spAutoFit/>
            </a:bodyPr>
            <a:lstStyle/>
            <a:p>
              <a:r>
                <a:rPr lang="es-ES" dirty="0" err="1"/>
                <a:t>Resource</a:t>
              </a:r>
              <a:r>
                <a:rPr lang="es-ES" dirty="0"/>
                <a:t> Server</a:t>
              </a:r>
              <a:endParaRPr lang="en-US" dirty="0"/>
            </a:p>
          </p:txBody>
        </p:sp>
      </p:grpSp>
      <p:pic>
        <p:nvPicPr>
          <p:cNvPr id="30" name="Picture 29">
            <a:extLst>
              <a:ext uri="{FF2B5EF4-FFF2-40B4-BE49-F238E27FC236}">
                <a16:creationId xmlns:a16="http://schemas.microsoft.com/office/drawing/2014/main" id="{5B436A83-FAC3-47D9-A470-8654F45BC8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7161" y="2494935"/>
            <a:ext cx="684286" cy="684286"/>
          </a:xfrm>
          <a:prstGeom prst="rect">
            <a:avLst/>
          </a:prstGeom>
        </p:spPr>
      </p:pic>
      <p:sp>
        <p:nvSpPr>
          <p:cNvPr id="35" name="Rectangle 34">
            <a:extLst>
              <a:ext uri="{FF2B5EF4-FFF2-40B4-BE49-F238E27FC236}">
                <a16:creationId xmlns:a16="http://schemas.microsoft.com/office/drawing/2014/main" id="{A8B12C2D-7A95-4A51-AE14-0DD93FF1371D}"/>
              </a:ext>
            </a:extLst>
          </p:cNvPr>
          <p:cNvSpPr/>
          <p:nvPr/>
        </p:nvSpPr>
        <p:spPr>
          <a:xfrm>
            <a:off x="7033888" y="2494935"/>
            <a:ext cx="81476" cy="527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8BE57B9-6A2A-4786-9EC4-5792D82F6B23}"/>
              </a:ext>
            </a:extLst>
          </p:cNvPr>
          <p:cNvGrpSpPr/>
          <p:nvPr/>
        </p:nvGrpSpPr>
        <p:grpSpPr>
          <a:xfrm>
            <a:off x="6571201" y="2330511"/>
            <a:ext cx="994194" cy="869920"/>
            <a:chOff x="5942377" y="2325779"/>
            <a:chExt cx="994194" cy="869920"/>
          </a:xfrm>
        </p:grpSpPr>
        <p:sp>
          <p:nvSpPr>
            <p:cNvPr id="36" name="Rectangle 35">
              <a:extLst>
                <a:ext uri="{FF2B5EF4-FFF2-40B4-BE49-F238E27FC236}">
                  <a16:creationId xmlns:a16="http://schemas.microsoft.com/office/drawing/2014/main" id="{9540D958-9C1B-4CBC-BCD1-6813D1EC0C06}"/>
                </a:ext>
              </a:extLst>
            </p:cNvPr>
            <p:cNvSpPr/>
            <p:nvPr/>
          </p:nvSpPr>
          <p:spPr>
            <a:xfrm>
              <a:off x="6420585" y="2764217"/>
              <a:ext cx="348810" cy="130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automatically generated">
              <a:extLst>
                <a:ext uri="{FF2B5EF4-FFF2-40B4-BE49-F238E27FC236}">
                  <a16:creationId xmlns:a16="http://schemas.microsoft.com/office/drawing/2014/main" id="{81F2EBC0-6DB0-49D4-A8E0-FA540C4F01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2377" y="2325779"/>
              <a:ext cx="994194" cy="869920"/>
            </a:xfrm>
            <a:prstGeom prst="rect">
              <a:avLst/>
            </a:prstGeom>
          </p:spPr>
        </p:pic>
      </p:grpSp>
      <p:pic>
        <p:nvPicPr>
          <p:cNvPr id="47" name="Picture 46">
            <a:extLst>
              <a:ext uri="{FF2B5EF4-FFF2-40B4-BE49-F238E27FC236}">
                <a16:creationId xmlns:a16="http://schemas.microsoft.com/office/drawing/2014/main" id="{9AFFB920-5A16-4DB4-ADF9-3CD44803EE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8504" y="4650655"/>
            <a:ext cx="669652" cy="669652"/>
          </a:xfrm>
          <a:prstGeom prst="rect">
            <a:avLst/>
          </a:prstGeom>
        </p:spPr>
      </p:pic>
      <p:pic>
        <p:nvPicPr>
          <p:cNvPr id="29" name="Picture 28">
            <a:extLst>
              <a:ext uri="{FF2B5EF4-FFF2-40B4-BE49-F238E27FC236}">
                <a16:creationId xmlns:a16="http://schemas.microsoft.com/office/drawing/2014/main" id="{C4910717-3BDB-4223-8EB5-ED34A9A42CC2}"/>
              </a:ext>
            </a:extLst>
          </p:cNvPr>
          <p:cNvPicPr>
            <a:picLocks noChangeAspect="1"/>
          </p:cNvPicPr>
          <p:nvPr/>
        </p:nvPicPr>
        <p:blipFill>
          <a:blip r:embed="rId11"/>
          <a:stretch>
            <a:fillRect/>
          </a:stretch>
        </p:blipFill>
        <p:spPr>
          <a:xfrm>
            <a:off x="4757890" y="4611494"/>
            <a:ext cx="547159" cy="536569"/>
          </a:xfrm>
          <a:prstGeom prst="rect">
            <a:avLst/>
          </a:prstGeom>
        </p:spPr>
      </p:pic>
    </p:spTree>
    <p:extLst>
      <p:ext uri="{BB962C8B-B14F-4D97-AF65-F5344CB8AC3E}">
        <p14:creationId xmlns:p14="http://schemas.microsoft.com/office/powerpoint/2010/main" val="183963647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TotalTime>
  <Words>694</Words>
  <Application>Microsoft Office PowerPoint</Application>
  <PresentationFormat>Widescreen</PresentationFormat>
  <Paragraphs>139</Paragraphs>
  <Slides>25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Bellerose</vt:lpstr>
      <vt:lpstr>Calibri</vt:lpstr>
      <vt:lpstr>Calibri Light</vt:lpstr>
      <vt:lpstr>Clear Sans Thin</vt:lpstr>
      <vt:lpstr>Coldiac Free</vt:lpstr>
      <vt:lpstr>Helvetica</vt:lpstr>
      <vt:lpstr>Josefin Sans</vt:lpstr>
      <vt:lpstr>Melon hunter</vt:lpstr>
      <vt:lpstr>Segoe UI</vt:lpstr>
      <vt:lpstr>Titillium</vt:lpstr>
      <vt:lpstr>TYPO COMICS Light DEMO</vt:lpstr>
      <vt:lpstr>Tema de Office</vt:lpstr>
      <vt:lpstr>PowerPoint Presentation</vt:lpstr>
      <vt:lpstr>PowerPoint Presentation</vt:lpstr>
      <vt:lpstr>Sponsors</vt:lpstr>
      <vt:lpstr>The Scenario</vt:lpstr>
      <vt:lpstr>The requirements</vt:lpstr>
      <vt:lpstr>The Users</vt:lpstr>
      <vt:lpstr>Solution Architecture</vt:lpstr>
      <vt:lpstr>The Protocols</vt:lpstr>
      <vt:lpstr>The Players</vt:lpstr>
      <vt:lpstr>The Flows in Azure AD v2</vt:lpstr>
      <vt:lpstr>PowerPoint Presentation</vt:lpstr>
      <vt:lpstr>Azure AD Sign In Flow</vt:lpstr>
      <vt:lpstr>Azure AD Sign In Flow</vt:lpstr>
      <vt:lpstr>Azure AD Authorization Code Flow</vt:lpstr>
      <vt:lpstr>Azure AD Refresh Token</vt:lpstr>
      <vt:lpstr>Azure AD On-Behalf-Of Flow</vt:lpstr>
      <vt:lpstr>Azure AD On-Behalf-Of Flow</vt:lpstr>
      <vt:lpstr>Azure AD Client Credentials Flow</vt:lpstr>
      <vt:lpstr>Azure AD Client Credentials Flow</vt:lpstr>
      <vt:lpstr>Azure AD Implicit Flow</vt:lpstr>
      <vt:lpstr>Azure AD Implicit Flow</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Mañez</dc:creator>
  <cp:lastModifiedBy>Luis Mañez</cp:lastModifiedBy>
  <cp:revision>19</cp:revision>
  <dcterms:created xsi:type="dcterms:W3CDTF">2019-01-23T11:56:11Z</dcterms:created>
  <dcterms:modified xsi:type="dcterms:W3CDTF">2019-01-23T14:40:09Z</dcterms:modified>
</cp:coreProperties>
</file>